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9" r:id="rId3"/>
    <p:sldId id="288" r:id="rId4"/>
    <p:sldId id="286" r:id="rId5"/>
    <p:sldId id="259" r:id="rId6"/>
    <p:sldId id="261" r:id="rId7"/>
    <p:sldId id="263" r:id="rId8"/>
    <p:sldId id="290" r:id="rId9"/>
    <p:sldId id="260" r:id="rId10"/>
    <p:sldId id="283" r:id="rId11"/>
    <p:sldId id="262" r:id="rId12"/>
    <p:sldId id="264" r:id="rId13"/>
    <p:sldId id="265" r:id="rId14"/>
    <p:sldId id="273" r:id="rId15"/>
    <p:sldId id="266" r:id="rId16"/>
    <p:sldId id="267" r:id="rId17"/>
    <p:sldId id="268" r:id="rId18"/>
    <p:sldId id="269" r:id="rId19"/>
    <p:sldId id="271" r:id="rId20"/>
    <p:sldId id="274" r:id="rId21"/>
    <p:sldId id="275" r:id="rId22"/>
    <p:sldId id="276" r:id="rId23"/>
    <p:sldId id="272" r:id="rId24"/>
    <p:sldId id="277" r:id="rId25"/>
    <p:sldId id="278" r:id="rId26"/>
    <p:sldId id="279" r:id="rId27"/>
    <p:sldId id="281" r:id="rId28"/>
    <p:sldId id="291" r:id="rId29"/>
    <p:sldId id="292" r:id="rId30"/>
    <p:sldId id="284" r:id="rId31"/>
    <p:sldId id="282" r:id="rId32"/>
  </p:sldIdLst>
  <p:sldSz cx="132715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D9C8"/>
    <a:srgbClr val="FFDD48"/>
    <a:srgbClr val="E7B8D5"/>
    <a:srgbClr val="A6E2EF"/>
    <a:srgbClr val="004C4F"/>
    <a:srgbClr val="8E5501"/>
    <a:srgbClr val="FFFFFF"/>
    <a:srgbClr val="F200EC"/>
    <a:srgbClr val="002060"/>
    <a:srgbClr val="FF8C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72F7E1-DA9A-481D-99B1-340C1C411BBF}" v="22" dt="2022-03-26T23:27:56.7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738" autoAdjust="0"/>
  </p:normalViewPr>
  <p:slideViewPr>
    <p:cSldViewPr snapToGrid="0">
      <p:cViewPr varScale="1">
        <p:scale>
          <a:sx n="64" d="100"/>
          <a:sy n="64" d="100"/>
        </p:scale>
        <p:origin x="6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son Yair Monteverde Oliden" userId="6f91095e0e9333e3" providerId="LiveId" clId="{FC4D7B6A-F03C-4652-95B3-F26273595E99}"/>
    <pc:docChg chg="undo custSel addSld delSld modSld sldOrd">
      <pc:chgData name="Edson Yair Monteverde Oliden" userId="6f91095e0e9333e3" providerId="LiveId" clId="{FC4D7B6A-F03C-4652-95B3-F26273595E99}" dt="2022-03-10T21:14:28.450" v="3445" actId="47"/>
      <pc:docMkLst>
        <pc:docMk/>
      </pc:docMkLst>
      <pc:sldChg chg="mod ord modShow">
        <pc:chgData name="Edson Yair Monteverde Oliden" userId="6f91095e0e9333e3" providerId="LiveId" clId="{FC4D7B6A-F03C-4652-95B3-F26273595E99}" dt="2022-03-03T17:17:07.954" v="3"/>
        <pc:sldMkLst>
          <pc:docMk/>
          <pc:sldMk cId="1185750929" sldId="257"/>
        </pc:sldMkLst>
      </pc:sldChg>
      <pc:sldChg chg="del">
        <pc:chgData name="Edson Yair Monteverde Oliden" userId="6f91095e0e9333e3" providerId="LiveId" clId="{FC4D7B6A-F03C-4652-95B3-F26273595E99}" dt="2022-03-03T20:17:38.249" v="1001" actId="47"/>
        <pc:sldMkLst>
          <pc:docMk/>
          <pc:sldMk cId="3872062990" sldId="258"/>
        </pc:sldMkLst>
      </pc:sldChg>
      <pc:sldChg chg="ord">
        <pc:chgData name="Edson Yair Monteverde Oliden" userId="6f91095e0e9333e3" providerId="LiveId" clId="{FC4D7B6A-F03C-4652-95B3-F26273595E99}" dt="2022-03-03T20:18:39.796" v="1004"/>
        <pc:sldMkLst>
          <pc:docMk/>
          <pc:sldMk cId="456385076" sldId="259"/>
        </pc:sldMkLst>
      </pc:sldChg>
      <pc:sldChg chg="modSp mod">
        <pc:chgData name="Edson Yair Monteverde Oliden" userId="6f91095e0e9333e3" providerId="LiveId" clId="{FC4D7B6A-F03C-4652-95B3-F26273595E99}" dt="2022-03-03T17:15:51.983" v="0" actId="20577"/>
        <pc:sldMkLst>
          <pc:docMk/>
          <pc:sldMk cId="4016916067" sldId="263"/>
        </pc:sldMkLst>
        <pc:spChg chg="mod">
          <ac:chgData name="Edson Yair Monteverde Oliden" userId="6f91095e0e9333e3" providerId="LiveId" clId="{FC4D7B6A-F03C-4652-95B3-F26273595E99}" dt="2022-03-03T17:15:51.983" v="0" actId="20577"/>
          <ac:spMkLst>
            <pc:docMk/>
            <pc:sldMk cId="4016916067" sldId="263"/>
            <ac:spMk id="17" creationId="{4D205C59-BF9C-4D58-AB15-8ABA5763D4E1}"/>
          </ac:spMkLst>
        </pc:spChg>
      </pc:sldChg>
      <pc:sldChg chg="modSp">
        <pc:chgData name="Edson Yair Monteverde Oliden" userId="6f91095e0e9333e3" providerId="LiveId" clId="{FC4D7B6A-F03C-4652-95B3-F26273595E99}" dt="2022-03-03T17:23:37.456" v="4" actId="113"/>
        <pc:sldMkLst>
          <pc:docMk/>
          <pc:sldMk cId="2319468553" sldId="268"/>
        </pc:sldMkLst>
        <pc:graphicFrameChg chg="mod">
          <ac:chgData name="Edson Yair Monteverde Oliden" userId="6f91095e0e9333e3" providerId="LiveId" clId="{FC4D7B6A-F03C-4652-95B3-F26273595E99}" dt="2022-03-03T17:23:37.456" v="4" actId="113"/>
          <ac:graphicFrameMkLst>
            <pc:docMk/>
            <pc:sldMk cId="2319468553" sldId="268"/>
            <ac:graphicFrameMk id="4" creationId="{4F7D65C1-B902-4246-9034-CE801136DE4A}"/>
          </ac:graphicFrameMkLst>
        </pc:graphicFrameChg>
      </pc:sldChg>
      <pc:sldChg chg="addSp delSp modSp mod">
        <pc:chgData name="Edson Yair Monteverde Oliden" userId="6f91095e0e9333e3" providerId="LiveId" clId="{FC4D7B6A-F03C-4652-95B3-F26273595E99}" dt="2022-03-10T21:12:11.507" v="3444" actId="2085"/>
        <pc:sldMkLst>
          <pc:docMk/>
          <pc:sldMk cId="4107631934" sldId="272"/>
        </pc:sldMkLst>
        <pc:spChg chg="add mod">
          <ac:chgData name="Edson Yair Monteverde Oliden" userId="6f91095e0e9333e3" providerId="LiveId" clId="{FC4D7B6A-F03C-4652-95B3-F26273595E99}" dt="2022-03-10T21:10:54.215" v="3413" actId="1076"/>
          <ac:spMkLst>
            <pc:docMk/>
            <pc:sldMk cId="4107631934" sldId="272"/>
            <ac:spMk id="7" creationId="{48C47596-3E0B-46C9-96E7-134A6EA08D5F}"/>
          </ac:spMkLst>
        </pc:spChg>
        <pc:spChg chg="add mod">
          <ac:chgData name="Edson Yair Monteverde Oliden" userId="6f91095e0e9333e3" providerId="LiveId" clId="{FC4D7B6A-F03C-4652-95B3-F26273595E99}" dt="2022-03-10T21:12:11.507" v="3444" actId="2085"/>
          <ac:spMkLst>
            <pc:docMk/>
            <pc:sldMk cId="4107631934" sldId="272"/>
            <ac:spMk id="8" creationId="{6653263B-3306-49C7-93C8-46D7963D279A}"/>
          </ac:spMkLst>
        </pc:spChg>
        <pc:spChg chg="add mod">
          <ac:chgData name="Edson Yair Monteverde Oliden" userId="6f91095e0e9333e3" providerId="LiveId" clId="{FC4D7B6A-F03C-4652-95B3-F26273595E99}" dt="2022-03-10T21:11:18.682" v="3441" actId="20577"/>
          <ac:spMkLst>
            <pc:docMk/>
            <pc:sldMk cId="4107631934" sldId="272"/>
            <ac:spMk id="10" creationId="{881B8BC5-CFE0-4C71-89FC-9B98062DFCD5}"/>
          </ac:spMkLst>
        </pc:spChg>
        <pc:spChg chg="del mod">
          <ac:chgData name="Edson Yair Monteverde Oliden" userId="6f91095e0e9333e3" providerId="LiveId" clId="{FC4D7B6A-F03C-4652-95B3-F26273595E99}" dt="2022-03-10T21:10:30.437" v="3406" actId="478"/>
          <ac:spMkLst>
            <pc:docMk/>
            <pc:sldMk cId="4107631934" sldId="272"/>
            <ac:spMk id="18" creationId="{7784C369-3F75-411A-8D5F-91C4B8E10EB1}"/>
          </ac:spMkLst>
        </pc:spChg>
        <pc:graphicFrameChg chg="mod">
          <ac:chgData name="Edson Yair Monteverde Oliden" userId="6f91095e0e9333e3" providerId="LiveId" clId="{FC4D7B6A-F03C-4652-95B3-F26273595E99}" dt="2022-03-10T21:10:45.946" v="3410" actId="1076"/>
          <ac:graphicFrameMkLst>
            <pc:docMk/>
            <pc:sldMk cId="4107631934" sldId="272"/>
            <ac:graphicFrameMk id="6" creationId="{9D7AF703-CE92-42FF-B040-654EC2DE33C8}"/>
          </ac:graphicFrameMkLst>
        </pc:graphicFrameChg>
        <pc:picChg chg="mod">
          <ac:chgData name="Edson Yair Monteverde Oliden" userId="6f91095e0e9333e3" providerId="LiveId" clId="{FC4D7B6A-F03C-4652-95B3-F26273595E99}" dt="2022-03-10T21:10:33.793" v="3407" actId="1076"/>
          <ac:picMkLst>
            <pc:docMk/>
            <pc:sldMk cId="4107631934" sldId="272"/>
            <ac:picMk id="3" creationId="{B3D1AB07-6032-44A8-BFB7-7A53347A386E}"/>
          </ac:picMkLst>
        </pc:picChg>
        <pc:picChg chg="add del mod">
          <ac:chgData name="Edson Yair Monteverde Oliden" userId="6f91095e0e9333e3" providerId="LiveId" clId="{FC4D7B6A-F03C-4652-95B3-F26273595E99}" dt="2022-03-10T21:10:22.210" v="3403" actId="478"/>
          <ac:picMkLst>
            <pc:docMk/>
            <pc:sldMk cId="4107631934" sldId="272"/>
            <ac:picMk id="5" creationId="{92516E6A-D20C-42B3-B611-4331CAFBB743}"/>
          </ac:picMkLst>
        </pc:picChg>
        <pc:picChg chg="del">
          <ac:chgData name="Edson Yair Monteverde Oliden" userId="6f91095e0e9333e3" providerId="LiveId" clId="{FC4D7B6A-F03C-4652-95B3-F26273595E99}" dt="2022-03-10T20:49:47.575" v="3399" actId="478"/>
          <ac:picMkLst>
            <pc:docMk/>
            <pc:sldMk cId="4107631934" sldId="272"/>
            <ac:picMk id="14" creationId="{A499BE27-B9E5-4B89-9AE2-C93D33DB0C37}"/>
          </ac:picMkLst>
        </pc:picChg>
      </pc:sldChg>
      <pc:sldChg chg="modSp mod">
        <pc:chgData name="Edson Yair Monteverde Oliden" userId="6f91095e0e9333e3" providerId="LiveId" clId="{FC4D7B6A-F03C-4652-95B3-F26273595E99}" dt="2022-03-03T17:25:43.211" v="9" actId="20577"/>
        <pc:sldMkLst>
          <pc:docMk/>
          <pc:sldMk cId="2701621286" sldId="275"/>
        </pc:sldMkLst>
        <pc:spChg chg="mod">
          <ac:chgData name="Edson Yair Monteverde Oliden" userId="6f91095e0e9333e3" providerId="LiveId" clId="{FC4D7B6A-F03C-4652-95B3-F26273595E99}" dt="2022-03-03T17:25:37.128" v="5" actId="400"/>
          <ac:spMkLst>
            <pc:docMk/>
            <pc:sldMk cId="2701621286" sldId="275"/>
            <ac:spMk id="11" creationId="{8B257413-456D-4ED9-8DB7-E90B7ED54F4F}"/>
          </ac:spMkLst>
        </pc:spChg>
        <pc:spChg chg="mod">
          <ac:chgData name="Edson Yair Monteverde Oliden" userId="6f91095e0e9333e3" providerId="LiveId" clId="{FC4D7B6A-F03C-4652-95B3-F26273595E99}" dt="2022-03-03T17:25:43.211" v="9" actId="20577"/>
          <ac:spMkLst>
            <pc:docMk/>
            <pc:sldMk cId="2701621286" sldId="275"/>
            <ac:spMk id="13" creationId="{01D51484-A7A5-4322-B534-CFE9C2C7C170}"/>
          </ac:spMkLst>
        </pc:spChg>
      </pc:sldChg>
      <pc:sldChg chg="del">
        <pc:chgData name="Edson Yair Monteverde Oliden" userId="6f91095e0e9333e3" providerId="LiveId" clId="{FC4D7B6A-F03C-4652-95B3-F26273595E99}" dt="2022-03-10T21:14:28.450" v="3445" actId="47"/>
        <pc:sldMkLst>
          <pc:docMk/>
          <pc:sldMk cId="3260962320" sldId="280"/>
        </pc:sldMkLst>
      </pc:sldChg>
      <pc:sldChg chg="addSp modSp new mod">
        <pc:chgData name="Edson Yair Monteverde Oliden" userId="6f91095e0e9333e3" providerId="LiveId" clId="{FC4D7B6A-F03C-4652-95B3-F26273595E99}" dt="2022-03-09T01:53:59.366" v="3396" actId="14100"/>
        <pc:sldMkLst>
          <pc:docMk/>
          <pc:sldMk cId="3869462946" sldId="283"/>
        </pc:sldMkLst>
        <pc:spChg chg="add mod">
          <ac:chgData name="Edson Yair Monteverde Oliden" userId="6f91095e0e9333e3" providerId="LiveId" clId="{FC4D7B6A-F03C-4652-95B3-F26273595E99}" dt="2022-03-09T01:53:59.366" v="3396" actId="14100"/>
          <ac:spMkLst>
            <pc:docMk/>
            <pc:sldMk cId="3869462946" sldId="283"/>
            <ac:spMk id="3" creationId="{5AB1762A-70CC-4E7A-A435-D8681E6F5158}"/>
          </ac:spMkLst>
        </pc:spChg>
        <pc:picChg chg="add mod">
          <ac:chgData name="Edson Yair Monteverde Oliden" userId="6f91095e0e9333e3" providerId="LiveId" clId="{FC4D7B6A-F03C-4652-95B3-F26273595E99}" dt="2022-03-03T17:35:59.119" v="11"/>
          <ac:picMkLst>
            <pc:docMk/>
            <pc:sldMk cId="3869462946" sldId="283"/>
            <ac:picMk id="2" creationId="{99A69EDE-B2D3-41BB-A1B4-85F9B218EC75}"/>
          </ac:picMkLst>
        </pc:picChg>
      </pc:sldChg>
      <pc:sldChg chg="addSp delSp modSp add mod">
        <pc:chgData name="Edson Yair Monteverde Oliden" userId="6f91095e0e9333e3" providerId="LiveId" clId="{FC4D7B6A-F03C-4652-95B3-F26273595E99}" dt="2022-03-03T20:59:01.326" v="3390" actId="207"/>
        <pc:sldMkLst>
          <pc:docMk/>
          <pc:sldMk cId="277748235" sldId="284"/>
        </pc:sldMkLst>
        <pc:spChg chg="mod">
          <ac:chgData name="Edson Yair Monteverde Oliden" userId="6f91095e0e9333e3" providerId="LiveId" clId="{FC4D7B6A-F03C-4652-95B3-F26273595E99}" dt="2022-03-03T17:37:56.617" v="139" actId="20577"/>
          <ac:spMkLst>
            <pc:docMk/>
            <pc:sldMk cId="277748235" sldId="284"/>
            <ac:spMk id="3" creationId="{C1977620-1623-4A36-9C92-7EDF57FA8D02}"/>
          </ac:spMkLst>
        </pc:spChg>
        <pc:spChg chg="add del">
          <ac:chgData name="Edson Yair Monteverde Oliden" userId="6f91095e0e9333e3" providerId="LiveId" clId="{FC4D7B6A-F03C-4652-95B3-F26273595E99}" dt="2022-03-03T20:53:10.921" v="3070" actId="478"/>
          <ac:spMkLst>
            <pc:docMk/>
            <pc:sldMk cId="277748235" sldId="284"/>
            <ac:spMk id="4" creationId="{AE7AA2F5-AF7E-4CBA-BFF0-72622DDCD318}"/>
          </ac:spMkLst>
        </pc:spChg>
        <pc:spChg chg="del">
          <ac:chgData name="Edson Yair Monteverde Oliden" userId="6f91095e0e9333e3" providerId="LiveId" clId="{FC4D7B6A-F03C-4652-95B3-F26273595E99}" dt="2022-03-03T17:38:00.687" v="140" actId="478"/>
          <ac:spMkLst>
            <pc:docMk/>
            <pc:sldMk cId="277748235" sldId="284"/>
            <ac:spMk id="5" creationId="{39FA2274-D948-47DC-B0C7-1982C2C00626}"/>
          </ac:spMkLst>
        </pc:spChg>
        <pc:spChg chg="add mod">
          <ac:chgData name="Edson Yair Monteverde Oliden" userId="6f91095e0e9333e3" providerId="LiveId" clId="{FC4D7B6A-F03C-4652-95B3-F26273595E99}" dt="2022-03-03T20:58:51.288" v="3389" actId="3064"/>
          <ac:spMkLst>
            <pc:docMk/>
            <pc:sldMk cId="277748235" sldId="284"/>
            <ac:spMk id="5" creationId="{BCE52B7D-647D-437B-9078-DB2C9C623BCD}"/>
          </ac:spMkLst>
        </pc:spChg>
        <pc:spChg chg="add mod">
          <ac:chgData name="Edson Yair Monteverde Oliden" userId="6f91095e0e9333e3" providerId="LiveId" clId="{FC4D7B6A-F03C-4652-95B3-F26273595E99}" dt="2022-03-03T20:58:51.288" v="3389" actId="3064"/>
          <ac:spMkLst>
            <pc:docMk/>
            <pc:sldMk cId="277748235" sldId="284"/>
            <ac:spMk id="6" creationId="{D8C91CCF-C803-4D4C-8C7B-F057084EB8BA}"/>
          </ac:spMkLst>
        </pc:spChg>
        <pc:spChg chg="add del mod">
          <ac:chgData name="Edson Yair Monteverde Oliden" userId="6f91095e0e9333e3" providerId="LiveId" clId="{FC4D7B6A-F03C-4652-95B3-F26273595E99}" dt="2022-03-03T20:57:29.073" v="3373" actId="478"/>
          <ac:spMkLst>
            <pc:docMk/>
            <pc:sldMk cId="277748235" sldId="284"/>
            <ac:spMk id="7" creationId="{49DA10F8-D1CB-4ED5-BDA8-3C1973DE7ECA}"/>
          </ac:spMkLst>
        </pc:spChg>
        <pc:spChg chg="add mod">
          <ac:chgData name="Edson Yair Monteverde Oliden" userId="6f91095e0e9333e3" providerId="LiveId" clId="{FC4D7B6A-F03C-4652-95B3-F26273595E99}" dt="2022-03-03T20:57:54.829" v="3383" actId="113"/>
          <ac:spMkLst>
            <pc:docMk/>
            <pc:sldMk cId="277748235" sldId="284"/>
            <ac:spMk id="8" creationId="{8A989F2B-922E-4136-B7A0-D6DACD050DCE}"/>
          </ac:spMkLst>
        </pc:spChg>
        <pc:spChg chg="add mod">
          <ac:chgData name="Edson Yair Monteverde Oliden" userId="6f91095e0e9333e3" providerId="LiveId" clId="{FC4D7B6A-F03C-4652-95B3-F26273595E99}" dt="2022-03-03T20:57:54.829" v="3383" actId="113"/>
          <ac:spMkLst>
            <pc:docMk/>
            <pc:sldMk cId="277748235" sldId="284"/>
            <ac:spMk id="9" creationId="{FCF55718-0538-43AE-A64D-128310FD7565}"/>
          </ac:spMkLst>
        </pc:spChg>
        <pc:spChg chg="add mod">
          <ac:chgData name="Edson Yair Monteverde Oliden" userId="6f91095e0e9333e3" providerId="LiveId" clId="{FC4D7B6A-F03C-4652-95B3-F26273595E99}" dt="2022-03-03T20:57:54.829" v="3383" actId="113"/>
          <ac:spMkLst>
            <pc:docMk/>
            <pc:sldMk cId="277748235" sldId="284"/>
            <ac:spMk id="10" creationId="{DD4E0CEC-341C-4359-8060-09D317AD1E15}"/>
          </ac:spMkLst>
        </pc:spChg>
        <pc:spChg chg="add mod">
          <ac:chgData name="Edson Yair Monteverde Oliden" userId="6f91095e0e9333e3" providerId="LiveId" clId="{FC4D7B6A-F03C-4652-95B3-F26273595E99}" dt="2022-03-03T20:58:38.600" v="3386" actId="108"/>
          <ac:spMkLst>
            <pc:docMk/>
            <pc:sldMk cId="277748235" sldId="284"/>
            <ac:spMk id="11" creationId="{57F22C47-4D67-4196-B39A-3F8163348A57}"/>
          </ac:spMkLst>
        </pc:spChg>
        <pc:spChg chg="add mod">
          <ac:chgData name="Edson Yair Monteverde Oliden" userId="6f91095e0e9333e3" providerId="LiveId" clId="{FC4D7B6A-F03C-4652-95B3-F26273595E99}" dt="2022-03-03T20:58:42.139" v="3387" actId="108"/>
          <ac:spMkLst>
            <pc:docMk/>
            <pc:sldMk cId="277748235" sldId="284"/>
            <ac:spMk id="12" creationId="{089E8966-A148-4948-B60A-F5874396FDEC}"/>
          </ac:spMkLst>
        </pc:spChg>
        <pc:spChg chg="add del mod">
          <ac:chgData name="Edson Yair Monteverde Oliden" userId="6f91095e0e9333e3" providerId="LiveId" clId="{FC4D7B6A-F03C-4652-95B3-F26273595E99}" dt="2022-03-03T20:59:01.326" v="3390" actId="207"/>
          <ac:spMkLst>
            <pc:docMk/>
            <pc:sldMk cId="277748235" sldId="284"/>
            <ac:spMk id="13" creationId="{925B952B-4626-48EA-ADB7-A75A3EC65860}"/>
          </ac:spMkLst>
        </pc:spChg>
        <pc:spChg chg="add del mod">
          <ac:chgData name="Edson Yair Monteverde Oliden" userId="6f91095e0e9333e3" providerId="LiveId" clId="{FC4D7B6A-F03C-4652-95B3-F26273595E99}" dt="2022-03-03T20:57:29.073" v="3373" actId="478"/>
          <ac:spMkLst>
            <pc:docMk/>
            <pc:sldMk cId="277748235" sldId="284"/>
            <ac:spMk id="14" creationId="{32E22448-3FDE-4276-940C-75814CF5D843}"/>
          </ac:spMkLst>
        </pc:spChg>
        <pc:grpChg chg="add mod">
          <ac:chgData name="Edson Yair Monteverde Oliden" userId="6f91095e0e9333e3" providerId="LiveId" clId="{FC4D7B6A-F03C-4652-95B3-F26273595E99}" dt="2022-03-03T20:58:00.510" v="3385" actId="1076"/>
          <ac:grpSpMkLst>
            <pc:docMk/>
            <pc:sldMk cId="277748235" sldId="284"/>
            <ac:grpSpMk id="24" creationId="{14EED09E-B853-4D83-B663-9ABF9FA04713}"/>
          </ac:grpSpMkLst>
        </pc:grpChg>
        <pc:cxnChg chg="add mod">
          <ac:chgData name="Edson Yair Monteverde Oliden" userId="6f91095e0e9333e3" providerId="LiveId" clId="{FC4D7B6A-F03C-4652-95B3-F26273595E99}" dt="2022-03-03T20:57:42.292" v="3376" actId="164"/>
          <ac:cxnSpMkLst>
            <pc:docMk/>
            <pc:sldMk cId="277748235" sldId="284"/>
            <ac:cxnSpMk id="15" creationId="{4D9708CE-2B65-4459-A3AA-CD7BA235E537}"/>
          </ac:cxnSpMkLst>
        </pc:cxnChg>
        <pc:cxnChg chg="add mod">
          <ac:chgData name="Edson Yair Monteverde Oliden" userId="6f91095e0e9333e3" providerId="LiveId" clId="{FC4D7B6A-F03C-4652-95B3-F26273595E99}" dt="2022-03-03T20:57:42.292" v="3376" actId="164"/>
          <ac:cxnSpMkLst>
            <pc:docMk/>
            <pc:sldMk cId="277748235" sldId="284"/>
            <ac:cxnSpMk id="16" creationId="{3895F82B-A895-49DB-A994-53896F2D80AF}"/>
          </ac:cxnSpMkLst>
        </pc:cxnChg>
        <pc:cxnChg chg="add mod">
          <ac:chgData name="Edson Yair Monteverde Oliden" userId="6f91095e0e9333e3" providerId="LiveId" clId="{FC4D7B6A-F03C-4652-95B3-F26273595E99}" dt="2022-03-03T20:57:42.292" v="3376" actId="164"/>
          <ac:cxnSpMkLst>
            <pc:docMk/>
            <pc:sldMk cId="277748235" sldId="284"/>
            <ac:cxnSpMk id="17" creationId="{098EA45D-70FA-406E-A0ED-22711EC3D1DC}"/>
          </ac:cxnSpMkLst>
        </pc:cxnChg>
        <pc:cxnChg chg="add mod">
          <ac:chgData name="Edson Yair Monteverde Oliden" userId="6f91095e0e9333e3" providerId="LiveId" clId="{FC4D7B6A-F03C-4652-95B3-F26273595E99}" dt="2022-03-03T20:57:42.292" v="3376" actId="164"/>
          <ac:cxnSpMkLst>
            <pc:docMk/>
            <pc:sldMk cId="277748235" sldId="284"/>
            <ac:cxnSpMk id="18" creationId="{420010C9-E857-4C2F-8DCC-80D920CCAFE2}"/>
          </ac:cxnSpMkLst>
        </pc:cxnChg>
        <pc:cxnChg chg="add mod">
          <ac:chgData name="Edson Yair Monteverde Oliden" userId="6f91095e0e9333e3" providerId="LiveId" clId="{FC4D7B6A-F03C-4652-95B3-F26273595E99}" dt="2022-03-03T20:57:42.292" v="3376" actId="164"/>
          <ac:cxnSpMkLst>
            <pc:docMk/>
            <pc:sldMk cId="277748235" sldId="284"/>
            <ac:cxnSpMk id="19" creationId="{B890F735-8F23-4626-966A-2D05169DF428}"/>
          </ac:cxnSpMkLst>
        </pc:cxnChg>
        <pc:cxnChg chg="add mod">
          <ac:chgData name="Edson Yair Monteverde Oliden" userId="6f91095e0e9333e3" providerId="LiveId" clId="{FC4D7B6A-F03C-4652-95B3-F26273595E99}" dt="2022-03-03T20:57:42.292" v="3376" actId="164"/>
          <ac:cxnSpMkLst>
            <pc:docMk/>
            <pc:sldMk cId="277748235" sldId="284"/>
            <ac:cxnSpMk id="20" creationId="{6191CF8A-E3C1-4266-AE41-F68B919C7A3C}"/>
          </ac:cxnSpMkLst>
        </pc:cxnChg>
        <pc:cxnChg chg="add mod">
          <ac:chgData name="Edson Yair Monteverde Oliden" userId="6f91095e0e9333e3" providerId="LiveId" clId="{FC4D7B6A-F03C-4652-95B3-F26273595E99}" dt="2022-03-03T20:57:42.292" v="3376" actId="164"/>
          <ac:cxnSpMkLst>
            <pc:docMk/>
            <pc:sldMk cId="277748235" sldId="284"/>
            <ac:cxnSpMk id="21" creationId="{BFFFD649-AAAC-46FC-954A-A498F1357FF1}"/>
          </ac:cxnSpMkLst>
        </pc:cxnChg>
        <pc:cxnChg chg="add del mod">
          <ac:chgData name="Edson Yair Monteverde Oliden" userId="6f91095e0e9333e3" providerId="LiveId" clId="{FC4D7B6A-F03C-4652-95B3-F26273595E99}" dt="2022-03-03T20:57:29.073" v="3373" actId="478"/>
          <ac:cxnSpMkLst>
            <pc:docMk/>
            <pc:sldMk cId="277748235" sldId="284"/>
            <ac:cxnSpMk id="22" creationId="{FE4AF0F5-EDBF-4200-A6E1-826EB5E43922}"/>
          </ac:cxnSpMkLst>
        </pc:cxnChg>
        <pc:cxnChg chg="add del mod">
          <ac:chgData name="Edson Yair Monteverde Oliden" userId="6f91095e0e9333e3" providerId="LiveId" clId="{FC4D7B6A-F03C-4652-95B3-F26273595E99}" dt="2022-03-03T20:57:29.073" v="3373" actId="478"/>
          <ac:cxnSpMkLst>
            <pc:docMk/>
            <pc:sldMk cId="277748235" sldId="284"/>
            <ac:cxnSpMk id="23" creationId="{45F6D91D-7201-4D22-ADF4-18022C3C454D}"/>
          </ac:cxnSpMkLst>
        </pc:cxnChg>
      </pc:sldChg>
      <pc:sldChg chg="new del">
        <pc:chgData name="Edson Yair Monteverde Oliden" userId="6f91095e0e9333e3" providerId="LiveId" clId="{FC4D7B6A-F03C-4652-95B3-F26273595E99}" dt="2022-03-03T20:51:29.847" v="3068" actId="47"/>
        <pc:sldMkLst>
          <pc:docMk/>
          <pc:sldMk cId="948891418" sldId="285"/>
        </pc:sldMkLst>
      </pc:sldChg>
      <pc:sldChg chg="addSp delSp modSp add mod ord modAnim">
        <pc:chgData name="Edson Yair Monteverde Oliden" userId="6f91095e0e9333e3" providerId="LiveId" clId="{FC4D7B6A-F03C-4652-95B3-F26273595E99}" dt="2022-03-03T20:28:27.191" v="1009"/>
        <pc:sldMkLst>
          <pc:docMk/>
          <pc:sldMk cId="4253558065" sldId="286"/>
        </pc:sldMkLst>
        <pc:spChg chg="add mod">
          <ac:chgData name="Edson Yair Monteverde Oliden" userId="6f91095e0e9333e3" providerId="LiveId" clId="{FC4D7B6A-F03C-4652-95B3-F26273595E99}" dt="2022-03-03T20:12:01.938" v="886" actId="164"/>
          <ac:spMkLst>
            <pc:docMk/>
            <pc:sldMk cId="4253558065" sldId="286"/>
            <ac:spMk id="4" creationId="{C44D7604-113E-45B8-BD83-BDFF005C409C}"/>
          </ac:spMkLst>
        </pc:spChg>
        <pc:spChg chg="add mod">
          <ac:chgData name="Edson Yair Monteverde Oliden" userId="6f91095e0e9333e3" providerId="LiveId" clId="{FC4D7B6A-F03C-4652-95B3-F26273595E99}" dt="2022-03-03T20:12:09.258" v="888" actId="404"/>
          <ac:spMkLst>
            <pc:docMk/>
            <pc:sldMk cId="4253558065" sldId="286"/>
            <ac:spMk id="5" creationId="{35E6201E-C8D6-4A94-9ABF-B5670D769F8D}"/>
          </ac:spMkLst>
        </pc:spChg>
        <pc:spChg chg="add mod">
          <ac:chgData name="Edson Yair Monteverde Oliden" userId="6f91095e0e9333e3" providerId="LiveId" clId="{FC4D7B6A-F03C-4652-95B3-F26273595E99}" dt="2022-03-03T20:12:01.938" v="886" actId="164"/>
          <ac:spMkLst>
            <pc:docMk/>
            <pc:sldMk cId="4253558065" sldId="286"/>
            <ac:spMk id="6" creationId="{E54AC839-6125-43B2-87B2-036121C39FB9}"/>
          </ac:spMkLst>
        </pc:spChg>
        <pc:spChg chg="add mod">
          <ac:chgData name="Edson Yair Monteverde Oliden" userId="6f91095e0e9333e3" providerId="LiveId" clId="{FC4D7B6A-F03C-4652-95B3-F26273595E99}" dt="2022-03-03T20:12:09.258" v="888" actId="404"/>
          <ac:spMkLst>
            <pc:docMk/>
            <pc:sldMk cId="4253558065" sldId="286"/>
            <ac:spMk id="15" creationId="{58D93C9F-48F0-4C6D-B27B-47090491B8A0}"/>
          </ac:spMkLst>
        </pc:spChg>
        <pc:spChg chg="add mod">
          <ac:chgData name="Edson Yair Monteverde Oliden" userId="6f91095e0e9333e3" providerId="LiveId" clId="{FC4D7B6A-F03C-4652-95B3-F26273595E99}" dt="2022-03-03T20:12:09.258" v="888" actId="404"/>
          <ac:spMkLst>
            <pc:docMk/>
            <pc:sldMk cId="4253558065" sldId="286"/>
            <ac:spMk id="16" creationId="{0283BD3C-2417-4931-BC2C-6490DF10A049}"/>
          </ac:spMkLst>
        </pc:spChg>
        <pc:spChg chg="add mod">
          <ac:chgData name="Edson Yair Monteverde Oliden" userId="6f91095e0e9333e3" providerId="LiveId" clId="{FC4D7B6A-F03C-4652-95B3-F26273595E99}" dt="2022-03-03T19:38:18.408" v="169" actId="20577"/>
          <ac:spMkLst>
            <pc:docMk/>
            <pc:sldMk cId="4253558065" sldId="286"/>
            <ac:spMk id="17" creationId="{124602C6-7FE1-458B-9D93-E524EF7459F8}"/>
          </ac:spMkLst>
        </pc:spChg>
        <pc:spChg chg="add mod">
          <ac:chgData name="Edson Yair Monteverde Oliden" userId="6f91095e0e9333e3" providerId="LiveId" clId="{FC4D7B6A-F03C-4652-95B3-F26273595E99}" dt="2022-03-03T20:12:09.258" v="888" actId="404"/>
          <ac:spMkLst>
            <pc:docMk/>
            <pc:sldMk cId="4253558065" sldId="286"/>
            <ac:spMk id="19" creationId="{627E8E58-A2FC-4B32-B261-ADB9E02E40C7}"/>
          </ac:spMkLst>
        </pc:spChg>
        <pc:spChg chg="add mod">
          <ac:chgData name="Edson Yair Monteverde Oliden" userId="6f91095e0e9333e3" providerId="LiveId" clId="{FC4D7B6A-F03C-4652-95B3-F26273595E99}" dt="2022-03-03T20:11:42.359" v="863" actId="1076"/>
          <ac:spMkLst>
            <pc:docMk/>
            <pc:sldMk cId="4253558065" sldId="286"/>
            <ac:spMk id="20" creationId="{9B10090A-30EA-4419-B3C5-85A4603B5CA8}"/>
          </ac:spMkLst>
        </pc:spChg>
        <pc:spChg chg="add mod">
          <ac:chgData name="Edson Yair Monteverde Oliden" userId="6f91095e0e9333e3" providerId="LiveId" clId="{FC4D7B6A-F03C-4652-95B3-F26273595E99}" dt="2022-03-03T20:17:54.295" v="1002" actId="1037"/>
          <ac:spMkLst>
            <pc:docMk/>
            <pc:sldMk cId="4253558065" sldId="286"/>
            <ac:spMk id="21" creationId="{84DA86B3-2C21-405B-80FC-20A9DB282628}"/>
          </ac:spMkLst>
        </pc:spChg>
        <pc:spChg chg="add mod">
          <ac:chgData name="Edson Yair Monteverde Oliden" userId="6f91095e0e9333e3" providerId="LiveId" clId="{FC4D7B6A-F03C-4652-95B3-F26273595E99}" dt="2022-03-03T20:12:01.938" v="886" actId="164"/>
          <ac:spMkLst>
            <pc:docMk/>
            <pc:sldMk cId="4253558065" sldId="286"/>
            <ac:spMk id="22" creationId="{472AC384-BCB8-4D09-B89B-5E17AFCE5AA4}"/>
          </ac:spMkLst>
        </pc:spChg>
        <pc:spChg chg="add mod">
          <ac:chgData name="Edson Yair Monteverde Oliden" userId="6f91095e0e9333e3" providerId="LiveId" clId="{FC4D7B6A-F03C-4652-95B3-F26273595E99}" dt="2022-03-03T20:12:01.938" v="886" actId="164"/>
          <ac:spMkLst>
            <pc:docMk/>
            <pc:sldMk cId="4253558065" sldId="286"/>
            <ac:spMk id="23" creationId="{C8144DF0-5226-4676-8E6B-17D160CE77C8}"/>
          </ac:spMkLst>
        </pc:spChg>
        <pc:spChg chg="add mod ord">
          <ac:chgData name="Edson Yair Monteverde Oliden" userId="6f91095e0e9333e3" providerId="LiveId" clId="{FC4D7B6A-F03C-4652-95B3-F26273595E99}" dt="2022-03-03T20:12:01.938" v="886" actId="164"/>
          <ac:spMkLst>
            <pc:docMk/>
            <pc:sldMk cId="4253558065" sldId="286"/>
            <ac:spMk id="24" creationId="{AB59FE34-CE11-41DB-9D44-42D128CD238F}"/>
          </ac:spMkLst>
        </pc:spChg>
        <pc:spChg chg="add mod ord">
          <ac:chgData name="Edson Yair Monteverde Oliden" userId="6f91095e0e9333e3" providerId="LiveId" clId="{FC4D7B6A-F03C-4652-95B3-F26273595E99}" dt="2022-03-03T20:12:01.938" v="886" actId="164"/>
          <ac:spMkLst>
            <pc:docMk/>
            <pc:sldMk cId="4253558065" sldId="286"/>
            <ac:spMk id="25" creationId="{870A4D0F-0D31-435E-B33D-2757668C074B}"/>
          </ac:spMkLst>
        </pc:spChg>
        <pc:spChg chg="add mod ord">
          <ac:chgData name="Edson Yair Monteverde Oliden" userId="6f91095e0e9333e3" providerId="LiveId" clId="{FC4D7B6A-F03C-4652-95B3-F26273595E99}" dt="2022-03-03T20:12:01.938" v="886" actId="164"/>
          <ac:spMkLst>
            <pc:docMk/>
            <pc:sldMk cId="4253558065" sldId="286"/>
            <ac:spMk id="26" creationId="{4D49875E-76AB-4D12-8682-6C5FF853C950}"/>
          </ac:spMkLst>
        </pc:spChg>
        <pc:spChg chg="add mod ord">
          <ac:chgData name="Edson Yair Monteverde Oliden" userId="6f91095e0e9333e3" providerId="LiveId" clId="{FC4D7B6A-F03C-4652-95B3-F26273595E99}" dt="2022-03-03T20:12:01.938" v="886" actId="164"/>
          <ac:spMkLst>
            <pc:docMk/>
            <pc:sldMk cId="4253558065" sldId="286"/>
            <ac:spMk id="27" creationId="{66D21818-7C1A-44F3-9059-B3166EF4F46E}"/>
          </ac:spMkLst>
        </pc:spChg>
        <pc:spChg chg="add mod">
          <ac:chgData name="Edson Yair Monteverde Oliden" userId="6f91095e0e9333e3" providerId="LiveId" clId="{FC4D7B6A-F03C-4652-95B3-F26273595E99}" dt="2022-03-03T20:12:28.589" v="892" actId="1076"/>
          <ac:spMkLst>
            <pc:docMk/>
            <pc:sldMk cId="4253558065" sldId="286"/>
            <ac:spMk id="28" creationId="{DD4406AF-1FC5-4AC3-AEA2-AC7C85B88839}"/>
          </ac:spMkLst>
        </pc:spChg>
        <pc:spChg chg="add mod">
          <ac:chgData name="Edson Yair Monteverde Oliden" userId="6f91095e0e9333e3" providerId="LiveId" clId="{FC4D7B6A-F03C-4652-95B3-F26273595E99}" dt="2022-03-03T20:28:26.112" v="1008" actId="164"/>
          <ac:spMkLst>
            <pc:docMk/>
            <pc:sldMk cId="4253558065" sldId="286"/>
            <ac:spMk id="29" creationId="{AB94A154-DF6F-4975-8574-4C11F9AA5D3F}"/>
          </ac:spMkLst>
        </pc:spChg>
        <pc:spChg chg="add mod">
          <ac:chgData name="Edson Yair Monteverde Oliden" userId="6f91095e0e9333e3" providerId="LiveId" clId="{FC4D7B6A-F03C-4652-95B3-F26273595E99}" dt="2022-03-03T20:28:26.112" v="1008" actId="164"/>
          <ac:spMkLst>
            <pc:docMk/>
            <pc:sldMk cId="4253558065" sldId="286"/>
            <ac:spMk id="30" creationId="{751FDC48-9146-4871-AD20-85EFB933DC96}"/>
          </ac:spMkLst>
        </pc:spChg>
        <pc:spChg chg="add mod">
          <ac:chgData name="Edson Yair Monteverde Oliden" userId="6f91095e0e9333e3" providerId="LiveId" clId="{FC4D7B6A-F03C-4652-95B3-F26273595E99}" dt="2022-03-03T20:28:26.112" v="1008" actId="164"/>
          <ac:spMkLst>
            <pc:docMk/>
            <pc:sldMk cId="4253558065" sldId="286"/>
            <ac:spMk id="31" creationId="{AC6C04F0-3754-4040-9F95-2953A65B40CD}"/>
          </ac:spMkLst>
        </pc:spChg>
        <pc:spChg chg="add mod">
          <ac:chgData name="Edson Yair Monteverde Oliden" userId="6f91095e0e9333e3" providerId="LiveId" clId="{FC4D7B6A-F03C-4652-95B3-F26273595E99}" dt="2022-03-03T20:28:26.112" v="1008" actId="164"/>
          <ac:spMkLst>
            <pc:docMk/>
            <pc:sldMk cId="4253558065" sldId="286"/>
            <ac:spMk id="32" creationId="{F78A126F-3881-416D-84FA-C9F0997AB112}"/>
          </ac:spMkLst>
        </pc:spChg>
        <pc:grpChg chg="add mod">
          <ac:chgData name="Edson Yair Monteverde Oliden" userId="6f91095e0e9333e3" providerId="LiveId" clId="{FC4D7B6A-F03C-4652-95B3-F26273595E99}" dt="2022-03-03T20:12:26.030" v="891" actId="1076"/>
          <ac:grpSpMkLst>
            <pc:docMk/>
            <pc:sldMk cId="4253558065" sldId="286"/>
            <ac:grpSpMk id="7" creationId="{9BEFC786-2CBE-4016-9B7D-2A602900C9F2}"/>
          </ac:grpSpMkLst>
        </pc:grpChg>
        <pc:grpChg chg="add mod">
          <ac:chgData name="Edson Yair Monteverde Oliden" userId="6f91095e0e9333e3" providerId="LiveId" clId="{FC4D7B6A-F03C-4652-95B3-F26273595E99}" dt="2022-03-03T20:28:26.112" v="1008" actId="164"/>
          <ac:grpSpMkLst>
            <pc:docMk/>
            <pc:sldMk cId="4253558065" sldId="286"/>
            <ac:grpSpMk id="8" creationId="{8D6F0F05-68BA-4579-8881-065E0C8656BA}"/>
          </ac:grpSpMkLst>
        </pc:grpChg>
        <pc:grpChg chg="del">
          <ac:chgData name="Edson Yair Monteverde Oliden" userId="6f91095e0e9333e3" providerId="LiveId" clId="{FC4D7B6A-F03C-4652-95B3-F26273595E99}" dt="2022-03-03T19:37:46.558" v="145" actId="478"/>
          <ac:grpSpMkLst>
            <pc:docMk/>
            <pc:sldMk cId="4253558065" sldId="286"/>
            <ac:grpSpMk id="12" creationId="{1B0BF901-1AB4-419D-8045-17040FCE4A3D}"/>
          </ac:grpSpMkLst>
        </pc:grpChg>
        <pc:grpChg chg="del">
          <ac:chgData name="Edson Yair Monteverde Oliden" userId="6f91095e0e9333e3" providerId="LiveId" clId="{FC4D7B6A-F03C-4652-95B3-F26273595E99}" dt="2022-03-03T19:37:46.558" v="145" actId="478"/>
          <ac:grpSpMkLst>
            <pc:docMk/>
            <pc:sldMk cId="4253558065" sldId="286"/>
            <ac:grpSpMk id="14" creationId="{1439D203-C991-4764-909C-DB03E671FF7F}"/>
          </ac:grpSpMkLst>
        </pc:grpChg>
        <pc:grpChg chg="del">
          <ac:chgData name="Edson Yair Monteverde Oliden" userId="6f91095e0e9333e3" providerId="LiveId" clId="{FC4D7B6A-F03C-4652-95B3-F26273595E99}" dt="2022-03-03T19:37:46.558" v="145" actId="478"/>
          <ac:grpSpMkLst>
            <pc:docMk/>
            <pc:sldMk cId="4253558065" sldId="286"/>
            <ac:grpSpMk id="15" creationId="{89B30CED-43A3-4058-8D4A-63072978B63D}"/>
          </ac:grpSpMkLst>
        </pc:grpChg>
        <pc:picChg chg="add del mod">
          <ac:chgData name="Edson Yair Monteverde Oliden" userId="6f91095e0e9333e3" providerId="LiveId" clId="{FC4D7B6A-F03C-4652-95B3-F26273595E99}" dt="2022-03-03T20:08:42.469" v="773" actId="478"/>
          <ac:picMkLst>
            <pc:docMk/>
            <pc:sldMk cId="4253558065" sldId="286"/>
            <ac:picMk id="18" creationId="{AA86788F-F49E-4CCB-B855-508AF3123033}"/>
          </ac:picMkLst>
        </pc:picChg>
      </pc:sldChg>
      <pc:sldChg chg="new del">
        <pc:chgData name="Edson Yair Monteverde Oliden" userId="6f91095e0e9333e3" providerId="LiveId" clId="{FC4D7B6A-F03C-4652-95B3-F26273595E99}" dt="2022-03-03T18:08:51.601" v="143" actId="680"/>
        <pc:sldMkLst>
          <pc:docMk/>
          <pc:sldMk cId="4270687525" sldId="286"/>
        </pc:sldMkLst>
      </pc:sldChg>
      <pc:sldChg chg="addSp modSp new mod">
        <pc:chgData name="Edson Yair Monteverde Oliden" userId="6f91095e0e9333e3" providerId="LiveId" clId="{FC4D7B6A-F03C-4652-95B3-F26273595E99}" dt="2022-03-09T01:51:12.940" v="3392" actId="20577"/>
        <pc:sldMkLst>
          <pc:docMk/>
          <pc:sldMk cId="4011291650" sldId="287"/>
        </pc:sldMkLst>
        <pc:spChg chg="add mod">
          <ac:chgData name="Edson Yair Monteverde Oliden" userId="6f91095e0e9333e3" providerId="LiveId" clId="{FC4D7B6A-F03C-4652-95B3-F26273595E99}" dt="2022-03-09T01:51:12.940" v="3392" actId="20577"/>
          <ac:spMkLst>
            <pc:docMk/>
            <pc:sldMk cId="4011291650" sldId="287"/>
            <ac:spMk id="2" creationId="{ADDDBFFC-D679-4EF0-A206-DEA4E730F1E7}"/>
          </ac:spMkLst>
        </pc:spChg>
      </pc:sldChg>
    </pc:docChg>
  </pc:docChgLst>
  <pc:docChgLst>
    <pc:chgData name="Edson Yair Monteverde Oliden" userId="6f91095e0e9333e3" providerId="LiveId" clId="{FCFB66D5-AAF3-47CC-B2D2-A973A6926EFC}"/>
    <pc:docChg chg="undo custSel addSld delSld modSld sldOrd">
      <pc:chgData name="Edson Yair Monteverde Oliden" userId="6f91095e0e9333e3" providerId="LiveId" clId="{FCFB66D5-AAF3-47CC-B2D2-A973A6926EFC}" dt="2022-02-09T03:53:51.736" v="8402" actId="113"/>
      <pc:docMkLst>
        <pc:docMk/>
      </pc:docMkLst>
      <pc:sldChg chg="addSp modSp new mod">
        <pc:chgData name="Edson Yair Monteverde Oliden" userId="6f91095e0e9333e3" providerId="LiveId" clId="{FCFB66D5-AAF3-47CC-B2D2-A973A6926EFC}" dt="2022-02-07T23:04:42.403" v="121"/>
        <pc:sldMkLst>
          <pc:docMk/>
          <pc:sldMk cId="1185750929" sldId="257"/>
        </pc:sldMkLst>
        <pc:spChg chg="add mod">
          <ac:chgData name="Edson Yair Monteverde Oliden" userId="6f91095e0e9333e3" providerId="LiveId" clId="{FCFB66D5-AAF3-47CC-B2D2-A973A6926EFC}" dt="2022-02-07T23:04:42.403" v="121"/>
          <ac:spMkLst>
            <pc:docMk/>
            <pc:sldMk cId="1185750929" sldId="257"/>
            <ac:spMk id="3" creationId="{C1977620-1623-4A36-9C92-7EDF57FA8D02}"/>
          </ac:spMkLst>
        </pc:spChg>
        <pc:spChg chg="add mod">
          <ac:chgData name="Edson Yair Monteverde Oliden" userId="6f91095e0e9333e3" providerId="LiveId" clId="{FCFB66D5-AAF3-47CC-B2D2-A973A6926EFC}" dt="2022-02-07T22:56:56.320" v="86" actId="1076"/>
          <ac:spMkLst>
            <pc:docMk/>
            <pc:sldMk cId="1185750929" sldId="257"/>
            <ac:spMk id="4" creationId="{BF7F694D-7941-40ED-8547-A8D80D3BDC4F}"/>
          </ac:spMkLst>
        </pc:spChg>
        <pc:picChg chg="add mod">
          <ac:chgData name="Edson Yair Monteverde Oliden" userId="6f91095e0e9333e3" providerId="LiveId" clId="{FCFB66D5-AAF3-47CC-B2D2-A973A6926EFC}" dt="2022-02-07T22:55:02.091" v="4" actId="1076"/>
          <ac:picMkLst>
            <pc:docMk/>
            <pc:sldMk cId="1185750929" sldId="257"/>
            <ac:picMk id="2" creationId="{309EF779-BC66-4654-A58D-102A637BA830}"/>
          </ac:picMkLst>
        </pc:picChg>
        <pc:picChg chg="add mod">
          <ac:chgData name="Edson Yair Monteverde Oliden" userId="6f91095e0e9333e3" providerId="LiveId" clId="{FCFB66D5-AAF3-47CC-B2D2-A973A6926EFC}" dt="2022-02-07T22:59:46.162" v="91" actId="1076"/>
          <ac:picMkLst>
            <pc:docMk/>
            <pc:sldMk cId="1185750929" sldId="257"/>
            <ac:picMk id="2050" creationId="{F3FE5661-0AB3-4EA8-BEE7-E6C508E2F2B0}"/>
          </ac:picMkLst>
        </pc:picChg>
      </pc:sldChg>
      <pc:sldChg chg="addSp delSp modSp add mod modAnim">
        <pc:chgData name="Edson Yair Monteverde Oliden" userId="6f91095e0e9333e3" providerId="LiveId" clId="{FCFB66D5-AAF3-47CC-B2D2-A973A6926EFC}" dt="2022-02-07T23:21:15.470" v="302" actId="1035"/>
        <pc:sldMkLst>
          <pc:docMk/>
          <pc:sldMk cId="3872062990" sldId="258"/>
        </pc:sldMkLst>
        <pc:spChg chg="mod">
          <ac:chgData name="Edson Yair Monteverde Oliden" userId="6f91095e0e9333e3" providerId="LiveId" clId="{FCFB66D5-AAF3-47CC-B2D2-A973A6926EFC}" dt="2022-02-07T23:04:49.728" v="122"/>
          <ac:spMkLst>
            <pc:docMk/>
            <pc:sldMk cId="3872062990" sldId="258"/>
            <ac:spMk id="3" creationId="{C1977620-1623-4A36-9C92-7EDF57FA8D02}"/>
          </ac:spMkLst>
        </pc:spChg>
        <pc:spChg chg="del">
          <ac:chgData name="Edson Yair Monteverde Oliden" userId="6f91095e0e9333e3" providerId="LiveId" clId="{FCFB66D5-AAF3-47CC-B2D2-A973A6926EFC}" dt="2022-02-07T23:03:43.183" v="93" actId="478"/>
          <ac:spMkLst>
            <pc:docMk/>
            <pc:sldMk cId="3872062990" sldId="258"/>
            <ac:spMk id="4" creationId="{BF7F694D-7941-40ED-8547-A8D80D3BDC4F}"/>
          </ac:spMkLst>
        </pc:spChg>
        <pc:spChg chg="add mod">
          <ac:chgData name="Edson Yair Monteverde Oliden" userId="6f91095e0e9333e3" providerId="LiveId" clId="{FCFB66D5-AAF3-47CC-B2D2-A973A6926EFC}" dt="2022-02-07T23:21:15.470" v="302" actId="1035"/>
          <ac:spMkLst>
            <pc:docMk/>
            <pc:sldMk cId="3872062990" sldId="258"/>
            <ac:spMk id="5" creationId="{90D4937D-E315-4D92-8DA3-99B474F50089}"/>
          </ac:spMkLst>
        </pc:spChg>
        <pc:spChg chg="add mod">
          <ac:chgData name="Edson Yair Monteverde Oliden" userId="6f91095e0e9333e3" providerId="LiveId" clId="{FCFB66D5-AAF3-47CC-B2D2-A973A6926EFC}" dt="2022-02-07T23:21:15.470" v="302" actId="1035"/>
          <ac:spMkLst>
            <pc:docMk/>
            <pc:sldMk cId="3872062990" sldId="258"/>
            <ac:spMk id="6" creationId="{9B6A1A9F-6766-4153-8A6E-312E9AE6BE74}"/>
          </ac:spMkLst>
        </pc:spChg>
        <pc:spChg chg="add del mod">
          <ac:chgData name="Edson Yair Monteverde Oliden" userId="6f91095e0e9333e3" providerId="LiveId" clId="{FCFB66D5-AAF3-47CC-B2D2-A973A6926EFC}" dt="2022-02-07T23:06:58.447" v="166" actId="478"/>
          <ac:spMkLst>
            <pc:docMk/>
            <pc:sldMk cId="3872062990" sldId="258"/>
            <ac:spMk id="7" creationId="{F25E414D-6ACC-42A4-A08D-D3024868B204}"/>
          </ac:spMkLst>
        </pc:spChg>
        <pc:spChg chg="add mod">
          <ac:chgData name="Edson Yair Monteverde Oliden" userId="6f91095e0e9333e3" providerId="LiveId" clId="{FCFB66D5-AAF3-47CC-B2D2-A973A6926EFC}" dt="2022-02-07T23:21:15.470" v="302" actId="1035"/>
          <ac:spMkLst>
            <pc:docMk/>
            <pc:sldMk cId="3872062990" sldId="258"/>
            <ac:spMk id="10" creationId="{96197E14-31A1-4AEA-AB54-8E550EF02BA1}"/>
          </ac:spMkLst>
        </pc:spChg>
        <pc:spChg chg="add mod">
          <ac:chgData name="Edson Yair Monteverde Oliden" userId="6f91095e0e9333e3" providerId="LiveId" clId="{FCFB66D5-AAF3-47CC-B2D2-A973A6926EFC}" dt="2022-02-07T23:21:15.470" v="302" actId="1035"/>
          <ac:spMkLst>
            <pc:docMk/>
            <pc:sldMk cId="3872062990" sldId="258"/>
            <ac:spMk id="11" creationId="{AFE7B626-920D-4E97-BBE4-6081E2C04D5C}"/>
          </ac:spMkLst>
        </pc:spChg>
        <pc:spChg chg="add mod">
          <ac:chgData name="Edson Yair Monteverde Oliden" userId="6f91095e0e9333e3" providerId="LiveId" clId="{FCFB66D5-AAF3-47CC-B2D2-A973A6926EFC}" dt="2022-02-07T23:21:15.470" v="302" actId="1035"/>
          <ac:spMkLst>
            <pc:docMk/>
            <pc:sldMk cId="3872062990" sldId="258"/>
            <ac:spMk id="13" creationId="{2974B96A-7F05-4262-B4B8-88A9C845B361}"/>
          </ac:spMkLst>
        </pc:spChg>
        <pc:spChg chg="add mod">
          <ac:chgData name="Edson Yair Monteverde Oliden" userId="6f91095e0e9333e3" providerId="LiveId" clId="{FCFB66D5-AAF3-47CC-B2D2-A973A6926EFC}" dt="2022-02-07T23:21:15.470" v="302" actId="1035"/>
          <ac:spMkLst>
            <pc:docMk/>
            <pc:sldMk cId="3872062990" sldId="258"/>
            <ac:spMk id="16" creationId="{97E0CCCF-ADB4-4688-BBA5-B8BB140A4C77}"/>
          </ac:spMkLst>
        </pc:spChg>
        <pc:grpChg chg="add mod">
          <ac:chgData name="Edson Yair Monteverde Oliden" userId="6f91095e0e9333e3" providerId="LiveId" clId="{FCFB66D5-AAF3-47CC-B2D2-A973A6926EFC}" dt="2022-02-07T23:21:15.470" v="302" actId="1035"/>
          <ac:grpSpMkLst>
            <pc:docMk/>
            <pc:sldMk cId="3872062990" sldId="258"/>
            <ac:grpSpMk id="8" creationId="{D6341133-FC7D-4421-9DDF-D5CA036E32F2}"/>
          </ac:grpSpMkLst>
        </pc:grpChg>
        <pc:grpChg chg="add mod">
          <ac:chgData name="Edson Yair Monteverde Oliden" userId="6f91095e0e9333e3" providerId="LiveId" clId="{FCFB66D5-AAF3-47CC-B2D2-A973A6926EFC}" dt="2022-02-07T23:21:15.470" v="302" actId="1035"/>
          <ac:grpSpMkLst>
            <pc:docMk/>
            <pc:sldMk cId="3872062990" sldId="258"/>
            <ac:grpSpMk id="9" creationId="{C8F0F6C0-682A-4406-9EF3-2F4500CBCE9C}"/>
          </ac:grpSpMkLst>
        </pc:grpChg>
        <pc:grpChg chg="add mod">
          <ac:chgData name="Edson Yair Monteverde Oliden" userId="6f91095e0e9333e3" providerId="LiveId" clId="{FCFB66D5-AAF3-47CC-B2D2-A973A6926EFC}" dt="2022-02-07T23:21:15.470" v="302" actId="1035"/>
          <ac:grpSpMkLst>
            <pc:docMk/>
            <pc:sldMk cId="3872062990" sldId="258"/>
            <ac:grpSpMk id="12" creationId="{1B0BF901-1AB4-419D-8045-17040FCE4A3D}"/>
          </ac:grpSpMkLst>
        </pc:grpChg>
        <pc:grpChg chg="add mod">
          <ac:chgData name="Edson Yair Monteverde Oliden" userId="6f91095e0e9333e3" providerId="LiveId" clId="{FCFB66D5-AAF3-47CC-B2D2-A973A6926EFC}" dt="2022-02-07T23:21:15.470" v="302" actId="1035"/>
          <ac:grpSpMkLst>
            <pc:docMk/>
            <pc:sldMk cId="3872062990" sldId="258"/>
            <ac:grpSpMk id="14" creationId="{1439D203-C991-4764-909C-DB03E671FF7F}"/>
          </ac:grpSpMkLst>
        </pc:grpChg>
        <pc:grpChg chg="add mod">
          <ac:chgData name="Edson Yair Monteverde Oliden" userId="6f91095e0e9333e3" providerId="LiveId" clId="{FCFB66D5-AAF3-47CC-B2D2-A973A6926EFC}" dt="2022-02-07T23:21:15.470" v="302" actId="1035"/>
          <ac:grpSpMkLst>
            <pc:docMk/>
            <pc:sldMk cId="3872062990" sldId="258"/>
            <ac:grpSpMk id="15" creationId="{89B30CED-43A3-4058-8D4A-63072978B63D}"/>
          </ac:grpSpMkLst>
        </pc:grpChg>
        <pc:picChg chg="del">
          <ac:chgData name="Edson Yair Monteverde Oliden" userId="6f91095e0e9333e3" providerId="LiveId" clId="{FCFB66D5-AAF3-47CC-B2D2-A973A6926EFC}" dt="2022-02-07T23:03:43.689" v="94" actId="478"/>
          <ac:picMkLst>
            <pc:docMk/>
            <pc:sldMk cId="3872062990" sldId="258"/>
            <ac:picMk id="2050" creationId="{F3FE5661-0AB3-4EA8-BEE7-E6C508E2F2B0}"/>
          </ac:picMkLst>
        </pc:picChg>
        <pc:picChg chg="add del">
          <ac:chgData name="Edson Yair Monteverde Oliden" userId="6f91095e0e9333e3" providerId="LiveId" clId="{FCFB66D5-AAF3-47CC-B2D2-A973A6926EFC}" dt="2022-02-07T23:08:40.353" v="169" actId="478"/>
          <ac:picMkLst>
            <pc:docMk/>
            <pc:sldMk cId="3872062990" sldId="258"/>
            <ac:picMk id="3074" creationId="{F707AE6F-F0DD-47B7-8E33-ED12073F3ADD}"/>
          </ac:picMkLst>
        </pc:picChg>
        <pc:picChg chg="add del mod">
          <ac:chgData name="Edson Yair Monteverde Oliden" userId="6f91095e0e9333e3" providerId="LiveId" clId="{FCFB66D5-AAF3-47CC-B2D2-A973A6926EFC}" dt="2022-02-07T23:08:59.870" v="173" actId="478"/>
          <ac:picMkLst>
            <pc:docMk/>
            <pc:sldMk cId="3872062990" sldId="258"/>
            <ac:picMk id="3076" creationId="{9788ECA8-37F6-430B-A2B2-0A7406CC3D9A}"/>
          </ac:picMkLst>
        </pc:picChg>
        <pc:picChg chg="add mod">
          <ac:chgData name="Edson Yair Monteverde Oliden" userId="6f91095e0e9333e3" providerId="LiveId" clId="{FCFB66D5-AAF3-47CC-B2D2-A973A6926EFC}" dt="2022-02-07T23:21:15.470" v="302" actId="1035"/>
          <ac:picMkLst>
            <pc:docMk/>
            <pc:sldMk cId="3872062990" sldId="258"/>
            <ac:picMk id="3078" creationId="{B1DAF780-FA89-4BF3-A181-197FBDBDDBCA}"/>
          </ac:picMkLst>
        </pc:picChg>
        <pc:picChg chg="add del mod">
          <ac:chgData name="Edson Yair Monteverde Oliden" userId="6f91095e0e9333e3" providerId="LiveId" clId="{FCFB66D5-AAF3-47CC-B2D2-A973A6926EFC}" dt="2022-02-07T23:11:47.810" v="241" actId="478"/>
          <ac:picMkLst>
            <pc:docMk/>
            <pc:sldMk cId="3872062990" sldId="258"/>
            <ac:picMk id="3080" creationId="{113A62E4-5D5B-4C0F-90B3-1634E249B5DD}"/>
          </ac:picMkLst>
        </pc:picChg>
        <pc:picChg chg="add mod">
          <ac:chgData name="Edson Yair Monteverde Oliden" userId="6f91095e0e9333e3" providerId="LiveId" clId="{FCFB66D5-AAF3-47CC-B2D2-A973A6926EFC}" dt="2022-02-07T23:21:15.470" v="302" actId="1035"/>
          <ac:picMkLst>
            <pc:docMk/>
            <pc:sldMk cId="3872062990" sldId="258"/>
            <ac:picMk id="3082" creationId="{595C43A0-3EA2-49E5-A725-C2D6F8E893AB}"/>
          </ac:picMkLst>
        </pc:picChg>
      </pc:sldChg>
      <pc:sldChg chg="addSp delSp modSp add mod ord modAnim">
        <pc:chgData name="Edson Yair Monteverde Oliden" userId="6f91095e0e9333e3" providerId="LiveId" clId="{FCFB66D5-AAF3-47CC-B2D2-A973A6926EFC}" dt="2022-02-08T03:01:48.335" v="3645"/>
        <pc:sldMkLst>
          <pc:docMk/>
          <pc:sldMk cId="456385076" sldId="259"/>
        </pc:sldMkLst>
        <pc:spChg chg="mod">
          <ac:chgData name="Edson Yair Monteverde Oliden" userId="6f91095e0e9333e3" providerId="LiveId" clId="{FCFB66D5-AAF3-47CC-B2D2-A973A6926EFC}" dt="2022-02-07T23:27:11.882" v="337" actId="20577"/>
          <ac:spMkLst>
            <pc:docMk/>
            <pc:sldMk cId="456385076" sldId="259"/>
            <ac:spMk id="3" creationId="{C1977620-1623-4A36-9C92-7EDF57FA8D02}"/>
          </ac:spMkLst>
        </pc:spChg>
        <pc:spChg chg="add mod">
          <ac:chgData name="Edson Yair Monteverde Oliden" userId="6f91095e0e9333e3" providerId="LiveId" clId="{FCFB66D5-AAF3-47CC-B2D2-A973A6926EFC}" dt="2022-02-08T03:01:03.103" v="3617" actId="14100"/>
          <ac:spMkLst>
            <pc:docMk/>
            <pc:sldMk cId="456385076" sldId="259"/>
            <ac:spMk id="4" creationId="{61B0FF5B-6697-4E1A-B3A3-6F539EE082DE}"/>
          </ac:spMkLst>
        </pc:spChg>
        <pc:spChg chg="del">
          <ac:chgData name="Edson Yair Monteverde Oliden" userId="6f91095e0e9333e3" providerId="LiveId" clId="{FCFB66D5-AAF3-47CC-B2D2-A973A6926EFC}" dt="2022-02-07T23:21:24.398" v="305" actId="478"/>
          <ac:spMkLst>
            <pc:docMk/>
            <pc:sldMk cId="456385076" sldId="259"/>
            <ac:spMk id="4" creationId="{BF7F694D-7941-40ED-8547-A8D80D3BDC4F}"/>
          </ac:spMkLst>
        </pc:spChg>
        <pc:spChg chg="add mod">
          <ac:chgData name="Edson Yair Monteverde Oliden" userId="6f91095e0e9333e3" providerId="LiveId" clId="{FCFB66D5-AAF3-47CC-B2D2-A973A6926EFC}" dt="2022-02-07T23:48:26.360" v="504" actId="20577"/>
          <ac:spMkLst>
            <pc:docMk/>
            <pc:sldMk cId="456385076" sldId="259"/>
            <ac:spMk id="5" creationId="{39FA2274-D948-47DC-B0C7-1982C2C00626}"/>
          </ac:spMkLst>
        </pc:spChg>
        <pc:spChg chg="add mod">
          <ac:chgData name="Edson Yair Monteverde Oliden" userId="6f91095e0e9333e3" providerId="LiveId" clId="{FCFB66D5-AAF3-47CC-B2D2-A973A6926EFC}" dt="2022-02-08T03:01:24.795" v="3643" actId="1076"/>
          <ac:spMkLst>
            <pc:docMk/>
            <pc:sldMk cId="456385076" sldId="259"/>
            <ac:spMk id="6" creationId="{B3C21E49-4ADD-422B-9BC5-7C13474BB18D}"/>
          </ac:spMkLst>
        </pc:spChg>
        <pc:grpChg chg="add mod">
          <ac:chgData name="Edson Yair Monteverde Oliden" userId="6f91095e0e9333e3" providerId="LiveId" clId="{FCFB66D5-AAF3-47CC-B2D2-A973A6926EFC}" dt="2022-02-08T03:00:43.552" v="3612" actId="1076"/>
          <ac:grpSpMkLst>
            <pc:docMk/>
            <pc:sldMk cId="456385076" sldId="259"/>
            <ac:grpSpMk id="18" creationId="{A554BE47-EFC9-4A9E-951E-6BD04FE86076}"/>
          </ac:grpSpMkLst>
        </pc:grpChg>
        <pc:picChg chg="add mod">
          <ac:chgData name="Edson Yair Monteverde Oliden" userId="6f91095e0e9333e3" providerId="LiveId" clId="{FCFB66D5-AAF3-47CC-B2D2-A973A6926EFC}" dt="2022-02-08T03:00:43.552" v="3612" actId="1076"/>
          <ac:picMkLst>
            <pc:docMk/>
            <pc:sldMk cId="456385076" sldId="259"/>
            <ac:picMk id="7" creationId="{69695A67-FB35-4027-9284-9F35B2AE3C9B}"/>
          </ac:picMkLst>
        </pc:picChg>
        <pc:picChg chg="add mod">
          <ac:chgData name="Edson Yair Monteverde Oliden" userId="6f91095e0e9333e3" providerId="LiveId" clId="{FCFB66D5-AAF3-47CC-B2D2-A973A6926EFC}" dt="2022-02-07T23:39:51.471" v="493" actId="207"/>
          <ac:picMkLst>
            <pc:docMk/>
            <pc:sldMk cId="456385076" sldId="259"/>
            <ac:picMk id="9" creationId="{CA38866A-88B2-437A-956A-9B5846B1C62B}"/>
          </ac:picMkLst>
        </pc:picChg>
        <pc:picChg chg="add mod">
          <ac:chgData name="Edson Yair Monteverde Oliden" userId="6f91095e0e9333e3" providerId="LiveId" clId="{FCFB66D5-AAF3-47CC-B2D2-A973A6926EFC}" dt="2022-02-07T23:39:51.471" v="493" actId="207"/>
          <ac:picMkLst>
            <pc:docMk/>
            <pc:sldMk cId="456385076" sldId="259"/>
            <ac:picMk id="11" creationId="{44592DE1-8A12-4BB2-BC16-322D50D6686D}"/>
          </ac:picMkLst>
        </pc:picChg>
        <pc:picChg chg="add mod">
          <ac:chgData name="Edson Yair Monteverde Oliden" userId="6f91095e0e9333e3" providerId="LiveId" clId="{FCFB66D5-AAF3-47CC-B2D2-A973A6926EFC}" dt="2022-02-07T23:39:51.471" v="493" actId="207"/>
          <ac:picMkLst>
            <pc:docMk/>
            <pc:sldMk cId="456385076" sldId="259"/>
            <ac:picMk id="13" creationId="{0E896070-E9EE-4468-AFED-75F590E1150F}"/>
          </ac:picMkLst>
        </pc:picChg>
        <pc:picChg chg="add mod">
          <ac:chgData name="Edson Yair Monteverde Oliden" userId="6f91095e0e9333e3" providerId="LiveId" clId="{FCFB66D5-AAF3-47CC-B2D2-A973A6926EFC}" dt="2022-02-07T23:39:51.471" v="493" actId="207"/>
          <ac:picMkLst>
            <pc:docMk/>
            <pc:sldMk cId="456385076" sldId="259"/>
            <ac:picMk id="15" creationId="{CF23EFE0-7C7B-4981-B4D9-272EB92652AE}"/>
          </ac:picMkLst>
        </pc:picChg>
        <pc:picChg chg="add mod">
          <ac:chgData name="Edson Yair Monteverde Oliden" userId="6f91095e0e9333e3" providerId="LiveId" clId="{FCFB66D5-AAF3-47CC-B2D2-A973A6926EFC}" dt="2022-02-07T23:39:51.471" v="493" actId="207"/>
          <ac:picMkLst>
            <pc:docMk/>
            <pc:sldMk cId="456385076" sldId="259"/>
            <ac:picMk id="17" creationId="{C619083A-A848-41B2-ACB5-ECEF3507D87B}"/>
          </ac:picMkLst>
        </pc:picChg>
        <pc:picChg chg="del">
          <ac:chgData name="Edson Yair Monteverde Oliden" userId="6f91095e0e9333e3" providerId="LiveId" clId="{FCFB66D5-AAF3-47CC-B2D2-A973A6926EFC}" dt="2022-02-07T23:21:22.225" v="304" actId="478"/>
          <ac:picMkLst>
            <pc:docMk/>
            <pc:sldMk cId="456385076" sldId="259"/>
            <ac:picMk id="2050" creationId="{F3FE5661-0AB3-4EA8-BEE7-E6C508E2F2B0}"/>
          </ac:picMkLst>
        </pc:picChg>
      </pc:sldChg>
      <pc:sldChg chg="addSp delSp modSp add mod delAnim modAnim">
        <pc:chgData name="Edson Yair Monteverde Oliden" userId="6f91095e0e9333e3" providerId="LiveId" clId="{FCFB66D5-AAF3-47CC-B2D2-A973A6926EFC}" dt="2022-02-08T02:08:48.240" v="2405" actId="20577"/>
        <pc:sldMkLst>
          <pc:docMk/>
          <pc:sldMk cId="1745213808" sldId="260"/>
        </pc:sldMkLst>
        <pc:spChg chg="mod">
          <ac:chgData name="Edson Yair Monteverde Oliden" userId="6f91095e0e9333e3" providerId="LiveId" clId="{FCFB66D5-AAF3-47CC-B2D2-A973A6926EFC}" dt="2022-02-07T23:50:21.139" v="529" actId="20577"/>
          <ac:spMkLst>
            <pc:docMk/>
            <pc:sldMk cId="1745213808" sldId="260"/>
            <ac:spMk id="3" creationId="{C1977620-1623-4A36-9C92-7EDF57FA8D02}"/>
          </ac:spMkLst>
        </pc:spChg>
        <pc:spChg chg="add mod ord">
          <ac:chgData name="Edson Yair Monteverde Oliden" userId="6f91095e0e9333e3" providerId="LiveId" clId="{FCFB66D5-AAF3-47CC-B2D2-A973A6926EFC}" dt="2022-02-08T02:07:38.251" v="2370" actId="166"/>
          <ac:spMkLst>
            <pc:docMk/>
            <pc:sldMk cId="1745213808" sldId="260"/>
            <ac:spMk id="4" creationId="{52EF73C3-AA9C-454C-A6FC-44B6C2CEE1FC}"/>
          </ac:spMkLst>
        </pc:spChg>
        <pc:spChg chg="add mod">
          <ac:chgData name="Edson Yair Monteverde Oliden" userId="6f91095e0e9333e3" providerId="LiveId" clId="{FCFB66D5-AAF3-47CC-B2D2-A973A6926EFC}" dt="2022-02-08T02:07:29.680" v="2369" actId="12788"/>
          <ac:spMkLst>
            <pc:docMk/>
            <pc:sldMk cId="1745213808" sldId="260"/>
            <ac:spMk id="5" creationId="{3374AE58-FC69-42A7-81DF-D02B66E795F2}"/>
          </ac:spMkLst>
        </pc:spChg>
        <pc:spChg chg="del">
          <ac:chgData name="Edson Yair Monteverde Oliden" userId="6f91095e0e9333e3" providerId="LiveId" clId="{FCFB66D5-AAF3-47CC-B2D2-A973A6926EFC}" dt="2022-02-07T23:50:26.444" v="531" actId="478"/>
          <ac:spMkLst>
            <pc:docMk/>
            <pc:sldMk cId="1745213808" sldId="260"/>
            <ac:spMk id="5" creationId="{39FA2274-D948-47DC-B0C7-1982C2C00626}"/>
          </ac:spMkLst>
        </pc:spChg>
        <pc:spChg chg="add mod">
          <ac:chgData name="Edson Yair Monteverde Oliden" userId="6f91095e0e9333e3" providerId="LiveId" clId="{FCFB66D5-AAF3-47CC-B2D2-A973A6926EFC}" dt="2022-02-08T01:10:02.401" v="2060" actId="164"/>
          <ac:spMkLst>
            <pc:docMk/>
            <pc:sldMk cId="1745213808" sldId="260"/>
            <ac:spMk id="12" creationId="{A1B37897-2663-4F2C-9F9C-100EB1DDE713}"/>
          </ac:spMkLst>
        </pc:spChg>
        <pc:spChg chg="add del mod">
          <ac:chgData name="Edson Yair Monteverde Oliden" userId="6f91095e0e9333e3" providerId="LiveId" clId="{FCFB66D5-AAF3-47CC-B2D2-A973A6926EFC}" dt="2022-02-08T00:01:22.594" v="622"/>
          <ac:spMkLst>
            <pc:docMk/>
            <pc:sldMk cId="1745213808" sldId="260"/>
            <ac:spMk id="14" creationId="{D32FB014-7442-4D7C-9B3D-917FB97A9133}"/>
          </ac:spMkLst>
        </pc:spChg>
        <pc:spChg chg="add mod ord">
          <ac:chgData name="Edson Yair Monteverde Oliden" userId="6f91095e0e9333e3" providerId="LiveId" clId="{FCFB66D5-AAF3-47CC-B2D2-A973A6926EFC}" dt="2022-02-08T01:10:02.401" v="2060" actId="164"/>
          <ac:spMkLst>
            <pc:docMk/>
            <pc:sldMk cId="1745213808" sldId="260"/>
            <ac:spMk id="16" creationId="{BE0271AB-02F4-4B86-8344-6F08E4CDEFE3}"/>
          </ac:spMkLst>
        </pc:spChg>
        <pc:spChg chg="add mod">
          <ac:chgData name="Edson Yair Monteverde Oliden" userId="6f91095e0e9333e3" providerId="LiveId" clId="{FCFB66D5-AAF3-47CC-B2D2-A973A6926EFC}" dt="2022-02-08T01:10:02.401" v="2060" actId="164"/>
          <ac:spMkLst>
            <pc:docMk/>
            <pc:sldMk cId="1745213808" sldId="260"/>
            <ac:spMk id="19" creationId="{6635426D-B55B-47A9-A3B6-6B36E71DC4FD}"/>
          </ac:spMkLst>
        </pc:spChg>
        <pc:spChg chg="add del mod">
          <ac:chgData name="Edson Yair Monteverde Oliden" userId="6f91095e0e9333e3" providerId="LiveId" clId="{FCFB66D5-AAF3-47CC-B2D2-A973A6926EFC}" dt="2022-02-08T00:01:33.149" v="623" actId="478"/>
          <ac:spMkLst>
            <pc:docMk/>
            <pc:sldMk cId="1745213808" sldId="260"/>
            <ac:spMk id="20" creationId="{BF67B097-64DB-4A19-B1F2-2B6D7B6A3707}"/>
          </ac:spMkLst>
        </pc:spChg>
        <pc:spChg chg="add del mod">
          <ac:chgData name="Edson Yair Monteverde Oliden" userId="6f91095e0e9333e3" providerId="LiveId" clId="{FCFB66D5-AAF3-47CC-B2D2-A973A6926EFC}" dt="2022-02-08T00:01:22.594" v="622"/>
          <ac:spMkLst>
            <pc:docMk/>
            <pc:sldMk cId="1745213808" sldId="260"/>
            <ac:spMk id="21" creationId="{F087E8CC-DC1D-40BA-A042-7F5DC9310B18}"/>
          </ac:spMkLst>
        </pc:spChg>
        <pc:spChg chg="mod">
          <ac:chgData name="Edson Yair Monteverde Oliden" userId="6f91095e0e9333e3" providerId="LiveId" clId="{FCFB66D5-AAF3-47CC-B2D2-A973A6926EFC}" dt="2022-02-08T01:10:02.401" v="2060" actId="164"/>
          <ac:spMkLst>
            <pc:docMk/>
            <pc:sldMk cId="1745213808" sldId="260"/>
            <ac:spMk id="22" creationId="{C1001B16-920D-4BFB-AAFB-EB46A2A9C080}"/>
          </ac:spMkLst>
        </pc:spChg>
        <pc:spChg chg="add del mod">
          <ac:chgData name="Edson Yair Monteverde Oliden" userId="6f91095e0e9333e3" providerId="LiveId" clId="{FCFB66D5-AAF3-47CC-B2D2-A973A6926EFC}" dt="2022-02-08T00:40:47.929" v="650"/>
          <ac:spMkLst>
            <pc:docMk/>
            <pc:sldMk cId="1745213808" sldId="260"/>
            <ac:spMk id="23" creationId="{8CC9B3A6-AD2C-48DE-8574-FD6088F9D4D2}"/>
          </ac:spMkLst>
        </pc:spChg>
        <pc:spChg chg="add del mod">
          <ac:chgData name="Edson Yair Monteverde Oliden" userId="6f91095e0e9333e3" providerId="LiveId" clId="{FCFB66D5-AAF3-47CC-B2D2-A973A6926EFC}" dt="2022-02-08T00:40:47.929" v="650"/>
          <ac:spMkLst>
            <pc:docMk/>
            <pc:sldMk cId="1745213808" sldId="260"/>
            <ac:spMk id="24" creationId="{CC28ED32-E966-4089-8CE1-D05DD1C4BCDA}"/>
          </ac:spMkLst>
        </pc:spChg>
        <pc:spChg chg="mod ord">
          <ac:chgData name="Edson Yair Monteverde Oliden" userId="6f91095e0e9333e3" providerId="LiveId" clId="{FCFB66D5-AAF3-47CC-B2D2-A973A6926EFC}" dt="2022-02-08T01:10:02.401" v="2060" actId="164"/>
          <ac:spMkLst>
            <pc:docMk/>
            <pc:sldMk cId="1745213808" sldId="260"/>
            <ac:spMk id="25" creationId="{4067FD18-F983-4C4B-916B-8E5C60552D47}"/>
          </ac:spMkLst>
        </pc:spChg>
        <pc:spChg chg="add mod ord">
          <ac:chgData name="Edson Yair Monteverde Oliden" userId="6f91095e0e9333e3" providerId="LiveId" clId="{FCFB66D5-AAF3-47CC-B2D2-A973A6926EFC}" dt="2022-02-08T01:10:02.401" v="2060" actId="164"/>
          <ac:spMkLst>
            <pc:docMk/>
            <pc:sldMk cId="1745213808" sldId="260"/>
            <ac:spMk id="26" creationId="{7C57A3D3-D874-4542-9694-80D2E3C7B738}"/>
          </ac:spMkLst>
        </pc:spChg>
        <pc:spChg chg="add mod">
          <ac:chgData name="Edson Yair Monteverde Oliden" userId="6f91095e0e9333e3" providerId="LiveId" clId="{FCFB66D5-AAF3-47CC-B2D2-A973A6926EFC}" dt="2022-02-08T01:10:02.401" v="2060" actId="164"/>
          <ac:spMkLst>
            <pc:docMk/>
            <pc:sldMk cId="1745213808" sldId="260"/>
            <ac:spMk id="27" creationId="{01846B21-DDC0-4571-850D-243652D4DAD7}"/>
          </ac:spMkLst>
        </pc:spChg>
        <pc:spChg chg="add mod">
          <ac:chgData name="Edson Yair Monteverde Oliden" userId="6f91095e0e9333e3" providerId="LiveId" clId="{FCFB66D5-AAF3-47CC-B2D2-A973A6926EFC}" dt="2022-02-08T01:10:02.401" v="2060" actId="164"/>
          <ac:spMkLst>
            <pc:docMk/>
            <pc:sldMk cId="1745213808" sldId="260"/>
            <ac:spMk id="28" creationId="{1AEB63D6-94F4-49C0-8D29-C7970EAD7B52}"/>
          </ac:spMkLst>
        </pc:spChg>
        <pc:spChg chg="add mod">
          <ac:chgData name="Edson Yair Monteverde Oliden" userId="6f91095e0e9333e3" providerId="LiveId" clId="{FCFB66D5-AAF3-47CC-B2D2-A973A6926EFC}" dt="2022-02-08T01:10:02.401" v="2060" actId="164"/>
          <ac:spMkLst>
            <pc:docMk/>
            <pc:sldMk cId="1745213808" sldId="260"/>
            <ac:spMk id="29" creationId="{79009F73-8407-49EB-B59C-1134C5B6C16A}"/>
          </ac:spMkLst>
        </pc:spChg>
        <pc:spChg chg="add del mod">
          <ac:chgData name="Edson Yair Monteverde Oliden" userId="6f91095e0e9333e3" providerId="LiveId" clId="{FCFB66D5-AAF3-47CC-B2D2-A973A6926EFC}" dt="2022-02-08T00:47:19.239" v="678"/>
          <ac:spMkLst>
            <pc:docMk/>
            <pc:sldMk cId="1745213808" sldId="260"/>
            <ac:spMk id="30" creationId="{6EEAFB4B-707C-47FA-AC77-C5B5E2FE293F}"/>
          </ac:spMkLst>
        </pc:spChg>
        <pc:spChg chg="add mod">
          <ac:chgData name="Edson Yair Monteverde Oliden" userId="6f91095e0e9333e3" providerId="LiveId" clId="{FCFB66D5-AAF3-47CC-B2D2-A973A6926EFC}" dt="2022-02-08T01:10:02.401" v="2060" actId="164"/>
          <ac:spMkLst>
            <pc:docMk/>
            <pc:sldMk cId="1745213808" sldId="260"/>
            <ac:spMk id="31" creationId="{80AE9681-8C0E-43C8-85C5-483F35511569}"/>
          </ac:spMkLst>
        </pc:spChg>
        <pc:spChg chg="add mod">
          <ac:chgData name="Edson Yair Monteverde Oliden" userId="6f91095e0e9333e3" providerId="LiveId" clId="{FCFB66D5-AAF3-47CC-B2D2-A973A6926EFC}" dt="2022-02-08T01:10:02.401" v="2060" actId="164"/>
          <ac:spMkLst>
            <pc:docMk/>
            <pc:sldMk cId="1745213808" sldId="260"/>
            <ac:spMk id="32" creationId="{7AC3A06B-FA7B-4220-9D48-815ACB55D7CF}"/>
          </ac:spMkLst>
        </pc:spChg>
        <pc:spChg chg="add mod">
          <ac:chgData name="Edson Yair Monteverde Oliden" userId="6f91095e0e9333e3" providerId="LiveId" clId="{FCFB66D5-AAF3-47CC-B2D2-A973A6926EFC}" dt="2022-02-08T01:10:02.401" v="2060" actId="164"/>
          <ac:spMkLst>
            <pc:docMk/>
            <pc:sldMk cId="1745213808" sldId="260"/>
            <ac:spMk id="33" creationId="{4C347523-E532-4DAA-AB1B-DBEC5D0A5B02}"/>
          </ac:spMkLst>
        </pc:spChg>
        <pc:spChg chg="add mod ord">
          <ac:chgData name="Edson Yair Monteverde Oliden" userId="6f91095e0e9333e3" providerId="LiveId" clId="{FCFB66D5-AAF3-47CC-B2D2-A973A6926EFC}" dt="2022-02-08T01:10:02.401" v="2060" actId="164"/>
          <ac:spMkLst>
            <pc:docMk/>
            <pc:sldMk cId="1745213808" sldId="260"/>
            <ac:spMk id="34" creationId="{40045F48-02E8-47A0-988B-F00EA580C699}"/>
          </ac:spMkLst>
        </pc:spChg>
        <pc:spChg chg="add mod ord">
          <ac:chgData name="Edson Yair Monteverde Oliden" userId="6f91095e0e9333e3" providerId="LiveId" clId="{FCFB66D5-AAF3-47CC-B2D2-A973A6926EFC}" dt="2022-02-08T01:10:02.401" v="2060" actId="164"/>
          <ac:spMkLst>
            <pc:docMk/>
            <pc:sldMk cId="1745213808" sldId="260"/>
            <ac:spMk id="37" creationId="{E5F85697-28D3-4C82-BDEB-C19A25353097}"/>
          </ac:spMkLst>
        </pc:spChg>
        <pc:spChg chg="add mod">
          <ac:chgData name="Edson Yair Monteverde Oliden" userId="6f91095e0e9333e3" providerId="LiveId" clId="{FCFB66D5-AAF3-47CC-B2D2-A973A6926EFC}" dt="2022-02-08T01:10:02.401" v="2060" actId="164"/>
          <ac:spMkLst>
            <pc:docMk/>
            <pc:sldMk cId="1745213808" sldId="260"/>
            <ac:spMk id="38" creationId="{4E81E94D-20EF-447F-A0F7-18B7FB4D46D8}"/>
          </ac:spMkLst>
        </pc:spChg>
        <pc:spChg chg="add mod">
          <ac:chgData name="Edson Yair Monteverde Oliden" userId="6f91095e0e9333e3" providerId="LiveId" clId="{FCFB66D5-AAF3-47CC-B2D2-A973A6926EFC}" dt="2022-02-08T01:10:02.401" v="2060" actId="164"/>
          <ac:spMkLst>
            <pc:docMk/>
            <pc:sldMk cId="1745213808" sldId="260"/>
            <ac:spMk id="39" creationId="{2D756DA2-677F-4F59-A1E0-6350A03C4D3D}"/>
          </ac:spMkLst>
        </pc:spChg>
        <pc:spChg chg="add mod">
          <ac:chgData name="Edson Yair Monteverde Oliden" userId="6f91095e0e9333e3" providerId="LiveId" clId="{FCFB66D5-AAF3-47CC-B2D2-A973A6926EFC}" dt="2022-02-08T01:10:02.401" v="2060" actId="164"/>
          <ac:spMkLst>
            <pc:docMk/>
            <pc:sldMk cId="1745213808" sldId="260"/>
            <ac:spMk id="40" creationId="{166CFA5D-6EE5-4638-9FEA-5A9B9DC87881}"/>
          </ac:spMkLst>
        </pc:spChg>
        <pc:spChg chg="add mod">
          <ac:chgData name="Edson Yair Monteverde Oliden" userId="6f91095e0e9333e3" providerId="LiveId" clId="{FCFB66D5-AAF3-47CC-B2D2-A973A6926EFC}" dt="2022-02-08T01:10:02.401" v="2060" actId="164"/>
          <ac:spMkLst>
            <pc:docMk/>
            <pc:sldMk cId="1745213808" sldId="260"/>
            <ac:spMk id="41" creationId="{3E3417CB-BEAE-4FF3-B7BD-7526F350BA3A}"/>
          </ac:spMkLst>
        </pc:spChg>
        <pc:spChg chg="add mod">
          <ac:chgData name="Edson Yair Monteverde Oliden" userId="6f91095e0e9333e3" providerId="LiveId" clId="{FCFB66D5-AAF3-47CC-B2D2-A973A6926EFC}" dt="2022-02-08T01:10:02.401" v="2060" actId="164"/>
          <ac:spMkLst>
            <pc:docMk/>
            <pc:sldMk cId="1745213808" sldId="260"/>
            <ac:spMk id="42" creationId="{CA2B0003-83AB-4AEE-8049-ADA5953113A2}"/>
          </ac:spMkLst>
        </pc:spChg>
        <pc:spChg chg="add mod">
          <ac:chgData name="Edson Yair Monteverde Oliden" userId="6f91095e0e9333e3" providerId="LiveId" clId="{FCFB66D5-AAF3-47CC-B2D2-A973A6926EFC}" dt="2022-02-08T01:10:02.401" v="2060" actId="164"/>
          <ac:spMkLst>
            <pc:docMk/>
            <pc:sldMk cId="1745213808" sldId="260"/>
            <ac:spMk id="43" creationId="{B38B5208-1AA4-4FB1-88A7-DBAD661848C6}"/>
          </ac:spMkLst>
        </pc:spChg>
        <pc:spChg chg="add mod">
          <ac:chgData name="Edson Yair Monteverde Oliden" userId="6f91095e0e9333e3" providerId="LiveId" clId="{FCFB66D5-AAF3-47CC-B2D2-A973A6926EFC}" dt="2022-02-08T01:10:02.401" v="2060" actId="164"/>
          <ac:spMkLst>
            <pc:docMk/>
            <pc:sldMk cId="1745213808" sldId="260"/>
            <ac:spMk id="44" creationId="{FB6E4759-FF31-4EB6-AF42-1B8968CCF020}"/>
          </ac:spMkLst>
        </pc:spChg>
        <pc:spChg chg="add mod">
          <ac:chgData name="Edson Yair Monteverde Oliden" userId="6f91095e0e9333e3" providerId="LiveId" clId="{FCFB66D5-AAF3-47CC-B2D2-A973A6926EFC}" dt="2022-02-08T01:10:02.401" v="2060" actId="164"/>
          <ac:spMkLst>
            <pc:docMk/>
            <pc:sldMk cId="1745213808" sldId="260"/>
            <ac:spMk id="45" creationId="{D8AFB1AC-CBB6-48FD-983F-27BAF01A5070}"/>
          </ac:spMkLst>
        </pc:spChg>
        <pc:spChg chg="add mod">
          <ac:chgData name="Edson Yair Monteverde Oliden" userId="6f91095e0e9333e3" providerId="LiveId" clId="{FCFB66D5-AAF3-47CC-B2D2-A973A6926EFC}" dt="2022-02-08T01:10:02.401" v="2060" actId="164"/>
          <ac:spMkLst>
            <pc:docMk/>
            <pc:sldMk cId="1745213808" sldId="260"/>
            <ac:spMk id="46" creationId="{7B958072-4F67-4301-AA97-2EA399E711FF}"/>
          </ac:spMkLst>
        </pc:spChg>
        <pc:spChg chg="add mod">
          <ac:chgData name="Edson Yair Monteverde Oliden" userId="6f91095e0e9333e3" providerId="LiveId" clId="{FCFB66D5-AAF3-47CC-B2D2-A973A6926EFC}" dt="2022-02-08T01:10:02.401" v="2060" actId="164"/>
          <ac:spMkLst>
            <pc:docMk/>
            <pc:sldMk cId="1745213808" sldId="260"/>
            <ac:spMk id="47" creationId="{61E8FB3A-53E8-4925-87BB-8051B37C3E00}"/>
          </ac:spMkLst>
        </pc:spChg>
        <pc:spChg chg="add mod">
          <ac:chgData name="Edson Yair Monteverde Oliden" userId="6f91095e0e9333e3" providerId="LiveId" clId="{FCFB66D5-AAF3-47CC-B2D2-A973A6926EFC}" dt="2022-02-08T01:10:02.401" v="2060" actId="164"/>
          <ac:spMkLst>
            <pc:docMk/>
            <pc:sldMk cId="1745213808" sldId="260"/>
            <ac:spMk id="48" creationId="{59223D55-5E2F-4666-9B5D-8C7DB12276C6}"/>
          </ac:spMkLst>
        </pc:spChg>
        <pc:spChg chg="add mod">
          <ac:chgData name="Edson Yair Monteverde Oliden" userId="6f91095e0e9333e3" providerId="LiveId" clId="{FCFB66D5-AAF3-47CC-B2D2-A973A6926EFC}" dt="2022-02-08T01:10:02.401" v="2060" actId="164"/>
          <ac:spMkLst>
            <pc:docMk/>
            <pc:sldMk cId="1745213808" sldId="260"/>
            <ac:spMk id="49" creationId="{1271E973-45F1-4815-A0C6-B2FA4F716DB2}"/>
          </ac:spMkLst>
        </pc:spChg>
        <pc:spChg chg="add mod">
          <ac:chgData name="Edson Yair Monteverde Oliden" userId="6f91095e0e9333e3" providerId="LiveId" clId="{FCFB66D5-AAF3-47CC-B2D2-A973A6926EFC}" dt="2022-02-08T02:07:29.680" v="2369" actId="12788"/>
          <ac:spMkLst>
            <pc:docMk/>
            <pc:sldMk cId="1745213808" sldId="260"/>
            <ac:spMk id="50" creationId="{A6163657-A92C-470A-8039-204724C94E49}"/>
          </ac:spMkLst>
        </pc:spChg>
        <pc:spChg chg="add del mod">
          <ac:chgData name="Edson Yair Monteverde Oliden" userId="6f91095e0e9333e3" providerId="LiveId" clId="{FCFB66D5-AAF3-47CC-B2D2-A973A6926EFC}" dt="2022-02-08T01:02:22.686" v="1365"/>
          <ac:spMkLst>
            <pc:docMk/>
            <pc:sldMk cId="1745213808" sldId="260"/>
            <ac:spMk id="50" creationId="{B90151D3-AC37-46F5-9F64-95DD972A564F}"/>
          </ac:spMkLst>
        </pc:spChg>
        <pc:spChg chg="add mod">
          <ac:chgData name="Edson Yair Monteverde Oliden" userId="6f91095e0e9333e3" providerId="LiveId" clId="{FCFB66D5-AAF3-47CC-B2D2-A973A6926EFC}" dt="2022-02-08T02:08:08.555" v="2387" actId="1038"/>
          <ac:spMkLst>
            <pc:docMk/>
            <pc:sldMk cId="1745213808" sldId="260"/>
            <ac:spMk id="51" creationId="{55EE89DE-2F40-470A-8226-A77B4A7B442F}"/>
          </ac:spMkLst>
        </pc:spChg>
        <pc:spChg chg="add del mod">
          <ac:chgData name="Edson Yair Monteverde Oliden" userId="6f91095e0e9333e3" providerId="LiveId" clId="{FCFB66D5-AAF3-47CC-B2D2-A973A6926EFC}" dt="2022-02-08T01:02:22.686" v="1365"/>
          <ac:spMkLst>
            <pc:docMk/>
            <pc:sldMk cId="1745213808" sldId="260"/>
            <ac:spMk id="51" creationId="{B7F7BB3B-E527-489E-8004-765803C743FA}"/>
          </ac:spMkLst>
        </pc:spChg>
        <pc:spChg chg="add mod">
          <ac:chgData name="Edson Yair Monteverde Oliden" userId="6f91095e0e9333e3" providerId="LiveId" clId="{FCFB66D5-AAF3-47CC-B2D2-A973A6926EFC}" dt="2022-02-08T01:10:02.401" v="2060" actId="164"/>
          <ac:spMkLst>
            <pc:docMk/>
            <pc:sldMk cId="1745213808" sldId="260"/>
            <ac:spMk id="52" creationId="{31DB7768-B7AE-42D0-8DAA-36EC8B4F36A0}"/>
          </ac:spMkLst>
        </pc:spChg>
        <pc:spChg chg="add mod">
          <ac:chgData name="Edson Yair Monteverde Oliden" userId="6f91095e0e9333e3" providerId="LiveId" clId="{FCFB66D5-AAF3-47CC-B2D2-A973A6926EFC}" dt="2022-02-08T01:10:02.401" v="2060" actId="164"/>
          <ac:spMkLst>
            <pc:docMk/>
            <pc:sldMk cId="1745213808" sldId="260"/>
            <ac:spMk id="53" creationId="{5FF79601-7E32-4A60-93E2-3BF39E957423}"/>
          </ac:spMkLst>
        </pc:spChg>
        <pc:spChg chg="add mod">
          <ac:chgData name="Edson Yair Monteverde Oliden" userId="6f91095e0e9333e3" providerId="LiveId" clId="{FCFB66D5-AAF3-47CC-B2D2-A973A6926EFC}" dt="2022-02-08T01:10:02.401" v="2060" actId="164"/>
          <ac:spMkLst>
            <pc:docMk/>
            <pc:sldMk cId="1745213808" sldId="260"/>
            <ac:spMk id="54" creationId="{EB94683B-B1EA-4AF4-9CA4-8F3A5A0AF300}"/>
          </ac:spMkLst>
        </pc:spChg>
        <pc:spChg chg="add mod">
          <ac:chgData name="Edson Yair Monteverde Oliden" userId="6f91095e0e9333e3" providerId="LiveId" clId="{FCFB66D5-AAF3-47CC-B2D2-A973A6926EFC}" dt="2022-02-08T01:10:02.401" v="2060" actId="164"/>
          <ac:spMkLst>
            <pc:docMk/>
            <pc:sldMk cId="1745213808" sldId="260"/>
            <ac:spMk id="55" creationId="{F27503EE-5A38-41E0-A363-F24E61B937DC}"/>
          </ac:spMkLst>
        </pc:spChg>
        <pc:spChg chg="add mod">
          <ac:chgData name="Edson Yair Monteverde Oliden" userId="6f91095e0e9333e3" providerId="LiveId" clId="{FCFB66D5-AAF3-47CC-B2D2-A973A6926EFC}" dt="2022-02-08T01:10:02.401" v="2060" actId="164"/>
          <ac:spMkLst>
            <pc:docMk/>
            <pc:sldMk cId="1745213808" sldId="260"/>
            <ac:spMk id="56" creationId="{109A1F13-A65B-4A21-955D-13DBE00F4367}"/>
          </ac:spMkLst>
        </pc:spChg>
        <pc:spChg chg="add mod">
          <ac:chgData name="Edson Yair Monteverde Oliden" userId="6f91095e0e9333e3" providerId="LiveId" clId="{FCFB66D5-AAF3-47CC-B2D2-A973A6926EFC}" dt="2022-02-08T01:10:02.401" v="2060" actId="164"/>
          <ac:spMkLst>
            <pc:docMk/>
            <pc:sldMk cId="1745213808" sldId="260"/>
            <ac:spMk id="57" creationId="{CC483F86-FFA7-4ECC-ACBE-77FE71DF47B9}"/>
          </ac:spMkLst>
        </pc:spChg>
        <pc:spChg chg="add mod">
          <ac:chgData name="Edson Yair Monteverde Oliden" userId="6f91095e0e9333e3" providerId="LiveId" clId="{FCFB66D5-AAF3-47CC-B2D2-A973A6926EFC}" dt="2022-02-08T01:10:02.401" v="2060" actId="164"/>
          <ac:spMkLst>
            <pc:docMk/>
            <pc:sldMk cId="1745213808" sldId="260"/>
            <ac:spMk id="58" creationId="{CFA33E47-CCAE-4476-99B9-390E830BA520}"/>
          </ac:spMkLst>
        </pc:spChg>
        <pc:spChg chg="add mod">
          <ac:chgData name="Edson Yair Monteverde Oliden" userId="6f91095e0e9333e3" providerId="LiveId" clId="{FCFB66D5-AAF3-47CC-B2D2-A973A6926EFC}" dt="2022-02-08T01:10:02.401" v="2060" actId="164"/>
          <ac:spMkLst>
            <pc:docMk/>
            <pc:sldMk cId="1745213808" sldId="260"/>
            <ac:spMk id="59" creationId="{BC539F90-E9A2-403E-A0E7-9F81F7ED17E0}"/>
          </ac:spMkLst>
        </pc:spChg>
        <pc:spChg chg="add mod">
          <ac:chgData name="Edson Yair Monteverde Oliden" userId="6f91095e0e9333e3" providerId="LiveId" clId="{FCFB66D5-AAF3-47CC-B2D2-A973A6926EFC}" dt="2022-02-08T01:10:02.401" v="2060" actId="164"/>
          <ac:spMkLst>
            <pc:docMk/>
            <pc:sldMk cId="1745213808" sldId="260"/>
            <ac:spMk id="60" creationId="{412B08AD-58DC-4765-A7CC-F9443E90FBEF}"/>
          </ac:spMkLst>
        </pc:spChg>
        <pc:spChg chg="add del mod">
          <ac:chgData name="Edson Yair Monteverde Oliden" userId="6f91095e0e9333e3" providerId="LiveId" clId="{FCFB66D5-AAF3-47CC-B2D2-A973A6926EFC}" dt="2022-02-08T01:09:35.714" v="2051"/>
          <ac:spMkLst>
            <pc:docMk/>
            <pc:sldMk cId="1745213808" sldId="260"/>
            <ac:spMk id="61" creationId="{34A773B6-28F7-4260-8C1D-0FDDD04ACE15}"/>
          </ac:spMkLst>
        </pc:spChg>
        <pc:spChg chg="add mod">
          <ac:chgData name="Edson Yair Monteverde Oliden" userId="6f91095e0e9333e3" providerId="LiveId" clId="{FCFB66D5-AAF3-47CC-B2D2-A973A6926EFC}" dt="2022-02-08T02:08:48.240" v="2405" actId="20577"/>
          <ac:spMkLst>
            <pc:docMk/>
            <pc:sldMk cId="1745213808" sldId="260"/>
            <ac:spMk id="61" creationId="{920A50BD-91D0-473F-A1FB-24731C08A7D9}"/>
          </ac:spMkLst>
        </pc:spChg>
        <pc:spChg chg="add mod">
          <ac:chgData name="Edson Yair Monteverde Oliden" userId="6f91095e0e9333e3" providerId="LiveId" clId="{FCFB66D5-AAF3-47CC-B2D2-A973A6926EFC}" dt="2022-02-08T01:10:02.401" v="2060" actId="164"/>
          <ac:spMkLst>
            <pc:docMk/>
            <pc:sldMk cId="1745213808" sldId="260"/>
            <ac:spMk id="62" creationId="{4BE10F27-65AD-42FE-A50D-E7E4DA7CFC90}"/>
          </ac:spMkLst>
        </pc:spChg>
        <pc:spChg chg="add mod">
          <ac:chgData name="Edson Yair Monteverde Oliden" userId="6f91095e0e9333e3" providerId="LiveId" clId="{FCFB66D5-AAF3-47CC-B2D2-A973A6926EFC}" dt="2022-02-08T01:10:31.767" v="2085" actId="1076"/>
          <ac:spMkLst>
            <pc:docMk/>
            <pc:sldMk cId="1745213808" sldId="260"/>
            <ac:spMk id="64" creationId="{11FAE6E5-E45C-4706-91F9-0FAA8E7700C9}"/>
          </ac:spMkLst>
        </pc:spChg>
        <pc:grpChg chg="del">
          <ac:chgData name="Edson Yair Monteverde Oliden" userId="6f91095e0e9333e3" providerId="LiveId" clId="{FCFB66D5-AAF3-47CC-B2D2-A973A6926EFC}" dt="2022-02-07T23:50:24.279" v="530" actId="478"/>
          <ac:grpSpMkLst>
            <pc:docMk/>
            <pc:sldMk cId="1745213808" sldId="260"/>
            <ac:grpSpMk id="18" creationId="{A554BE47-EFC9-4A9E-951E-6BD04FE86076}"/>
          </ac:grpSpMkLst>
        </pc:grpChg>
        <pc:grpChg chg="add mod">
          <ac:chgData name="Edson Yair Monteverde Oliden" userId="6f91095e0e9333e3" providerId="LiveId" clId="{FCFB66D5-AAF3-47CC-B2D2-A973A6926EFC}" dt="2022-02-08T02:08:12.014" v="2390" actId="1076"/>
          <ac:grpSpMkLst>
            <pc:docMk/>
            <pc:sldMk cId="1745213808" sldId="260"/>
            <ac:grpSpMk id="63" creationId="{86990D22-512C-4DA0-B6EF-D4F960A5E830}"/>
          </ac:grpSpMkLst>
        </pc:grpChg>
        <pc:picChg chg="add del mod modCrop">
          <ac:chgData name="Edson Yair Monteverde Oliden" userId="6f91095e0e9333e3" providerId="LiveId" clId="{FCFB66D5-AAF3-47CC-B2D2-A973A6926EFC}" dt="2022-02-07T23:51:28.114" v="540" actId="478"/>
          <ac:picMkLst>
            <pc:docMk/>
            <pc:sldMk cId="1745213808" sldId="260"/>
            <ac:picMk id="6" creationId="{6BD8EC96-5768-4EA2-9A17-4EE41EF46898}"/>
          </ac:picMkLst>
        </pc:picChg>
        <pc:picChg chg="del">
          <ac:chgData name="Edson Yair Monteverde Oliden" userId="6f91095e0e9333e3" providerId="LiveId" clId="{FCFB66D5-AAF3-47CC-B2D2-A973A6926EFC}" dt="2022-02-07T23:50:24.279" v="530" actId="478"/>
          <ac:picMkLst>
            <pc:docMk/>
            <pc:sldMk cId="1745213808" sldId="260"/>
            <ac:picMk id="7" creationId="{69695A67-FB35-4027-9284-9F35B2AE3C9B}"/>
          </ac:picMkLst>
        </pc:picChg>
        <pc:picChg chg="add del mod modCrop">
          <ac:chgData name="Edson Yair Monteverde Oliden" userId="6f91095e0e9333e3" providerId="LiveId" clId="{FCFB66D5-AAF3-47CC-B2D2-A973A6926EFC}" dt="2022-02-08T01:10:33.201" v="2086" actId="478"/>
          <ac:picMkLst>
            <pc:docMk/>
            <pc:sldMk cId="1745213808" sldId="260"/>
            <ac:picMk id="10" creationId="{05541F45-A526-4561-B678-1FF023583507}"/>
          </ac:picMkLst>
        </pc:picChg>
        <pc:picChg chg="add mod">
          <ac:chgData name="Edson Yair Monteverde Oliden" userId="6f91095e0e9333e3" providerId="LiveId" clId="{FCFB66D5-AAF3-47CC-B2D2-A973A6926EFC}" dt="2022-02-08T02:06:41.239" v="2344" actId="14100"/>
          <ac:picMkLst>
            <pc:docMk/>
            <pc:sldMk cId="1745213808" sldId="260"/>
            <ac:picMk id="36" creationId="{A6F2616E-CB91-487B-950F-6CE32938C205}"/>
          </ac:picMkLst>
        </pc:picChg>
      </pc:sldChg>
      <pc:sldChg chg="addSp delSp modSp add mod delAnim">
        <pc:chgData name="Edson Yair Monteverde Oliden" userId="6f91095e0e9333e3" providerId="LiveId" clId="{FCFB66D5-AAF3-47CC-B2D2-A973A6926EFC}" dt="2022-02-08T01:55:49.818" v="2309" actId="207"/>
        <pc:sldMkLst>
          <pc:docMk/>
          <pc:sldMk cId="144891470" sldId="261"/>
        </pc:sldMkLst>
        <pc:spChg chg="mod">
          <ac:chgData name="Edson Yair Monteverde Oliden" userId="6f91095e0e9333e3" providerId="LiveId" clId="{FCFB66D5-AAF3-47CC-B2D2-A973A6926EFC}" dt="2022-02-08T01:43:08.803" v="2125" actId="20577"/>
          <ac:spMkLst>
            <pc:docMk/>
            <pc:sldMk cId="144891470" sldId="261"/>
            <ac:spMk id="3" creationId="{C1977620-1623-4A36-9C92-7EDF57FA8D02}"/>
          </ac:spMkLst>
        </pc:spChg>
        <pc:spChg chg="del">
          <ac:chgData name="Edson Yair Monteverde Oliden" userId="6f91095e0e9333e3" providerId="LiveId" clId="{FCFB66D5-AAF3-47CC-B2D2-A973A6926EFC}" dt="2022-02-08T01:45:45.428" v="2127" actId="478"/>
          <ac:spMkLst>
            <pc:docMk/>
            <pc:sldMk cId="144891470" sldId="261"/>
            <ac:spMk id="5" creationId="{39FA2274-D948-47DC-B0C7-1982C2C00626}"/>
          </ac:spMkLst>
        </pc:spChg>
        <pc:spChg chg="add mod">
          <ac:chgData name="Edson Yair Monteverde Oliden" userId="6f91095e0e9333e3" providerId="LiveId" clId="{FCFB66D5-AAF3-47CC-B2D2-A973A6926EFC}" dt="2022-02-08T01:53:24.561" v="2292" actId="164"/>
          <ac:spMkLst>
            <pc:docMk/>
            <pc:sldMk cId="144891470" sldId="261"/>
            <ac:spMk id="10" creationId="{726B1655-8FE2-4474-A841-6319F7CD6E92}"/>
          </ac:spMkLst>
        </pc:spChg>
        <pc:spChg chg="add mod">
          <ac:chgData name="Edson Yair Monteverde Oliden" userId="6f91095e0e9333e3" providerId="LiveId" clId="{FCFB66D5-AAF3-47CC-B2D2-A973A6926EFC}" dt="2022-02-08T01:53:12.177" v="2290" actId="1035"/>
          <ac:spMkLst>
            <pc:docMk/>
            <pc:sldMk cId="144891470" sldId="261"/>
            <ac:spMk id="16" creationId="{89F823F0-0048-49E2-8A5F-93EAF8D0EFE7}"/>
          </ac:spMkLst>
        </pc:spChg>
        <pc:spChg chg="add mod">
          <ac:chgData name="Edson Yair Monteverde Oliden" userId="6f91095e0e9333e3" providerId="LiveId" clId="{FCFB66D5-AAF3-47CC-B2D2-A973A6926EFC}" dt="2022-02-08T01:53:24.561" v="2292" actId="164"/>
          <ac:spMkLst>
            <pc:docMk/>
            <pc:sldMk cId="144891470" sldId="261"/>
            <ac:spMk id="19" creationId="{C0202D6E-296B-49DF-B392-30DC95081D72}"/>
          </ac:spMkLst>
        </pc:spChg>
        <pc:spChg chg="add mod">
          <ac:chgData name="Edson Yair Monteverde Oliden" userId="6f91095e0e9333e3" providerId="LiveId" clId="{FCFB66D5-AAF3-47CC-B2D2-A973A6926EFC}" dt="2022-02-08T01:55:49.818" v="2309" actId="207"/>
          <ac:spMkLst>
            <pc:docMk/>
            <pc:sldMk cId="144891470" sldId="261"/>
            <ac:spMk id="21" creationId="{29DB54BD-716E-4D9C-B1F6-634CA5FCA2F7}"/>
          </ac:spMkLst>
        </pc:spChg>
        <pc:grpChg chg="add mod">
          <ac:chgData name="Edson Yair Monteverde Oliden" userId="6f91095e0e9333e3" providerId="LiveId" clId="{FCFB66D5-AAF3-47CC-B2D2-A973A6926EFC}" dt="2022-02-08T01:54:31.579" v="2298" actId="1076"/>
          <ac:grpSpMkLst>
            <pc:docMk/>
            <pc:sldMk cId="144891470" sldId="261"/>
            <ac:grpSpMk id="12" creationId="{CAB945E4-19E4-4F6E-AE93-AC7FEE2032F4}"/>
          </ac:grpSpMkLst>
        </pc:grpChg>
        <pc:grpChg chg="del">
          <ac:chgData name="Edson Yair Monteverde Oliden" userId="6f91095e0e9333e3" providerId="LiveId" clId="{FCFB66D5-AAF3-47CC-B2D2-A973A6926EFC}" dt="2022-02-08T01:43:12.473" v="2126" actId="478"/>
          <ac:grpSpMkLst>
            <pc:docMk/>
            <pc:sldMk cId="144891470" sldId="261"/>
            <ac:grpSpMk id="18" creationId="{A554BE47-EFC9-4A9E-951E-6BD04FE86076}"/>
          </ac:grpSpMkLst>
        </pc:grpChg>
        <pc:graphicFrameChg chg="add mod modGraphic">
          <ac:chgData name="Edson Yair Monteverde Oliden" userId="6f91095e0e9333e3" providerId="LiveId" clId="{FCFB66D5-AAF3-47CC-B2D2-A973A6926EFC}" dt="2022-02-08T01:53:24.561" v="2292" actId="164"/>
          <ac:graphicFrameMkLst>
            <pc:docMk/>
            <pc:sldMk cId="144891470" sldId="261"/>
            <ac:graphicFrameMk id="8" creationId="{E807BB7B-C517-4C1F-93F4-F3AC30F77D0D}"/>
          </ac:graphicFrameMkLst>
        </pc:graphicFrameChg>
        <pc:picChg chg="del">
          <ac:chgData name="Edson Yair Monteverde Oliden" userId="6f91095e0e9333e3" providerId="LiveId" clId="{FCFB66D5-AAF3-47CC-B2D2-A973A6926EFC}" dt="2022-02-08T01:43:12.473" v="2126" actId="478"/>
          <ac:picMkLst>
            <pc:docMk/>
            <pc:sldMk cId="144891470" sldId="261"/>
            <ac:picMk id="7" creationId="{69695A67-FB35-4027-9284-9F35B2AE3C9B}"/>
          </ac:picMkLst>
        </pc:picChg>
        <pc:picChg chg="add del mod ord">
          <ac:chgData name="Edson Yair Monteverde Oliden" userId="6f91095e0e9333e3" providerId="LiveId" clId="{FCFB66D5-AAF3-47CC-B2D2-A973A6926EFC}" dt="2022-02-08T01:55:07.700" v="2304" actId="478"/>
          <ac:picMkLst>
            <pc:docMk/>
            <pc:sldMk cId="144891470" sldId="261"/>
            <ac:picMk id="20" creationId="{4C65BE16-D9D7-4F07-B90E-500A9E5F1911}"/>
          </ac:picMkLst>
        </pc:picChg>
      </pc:sldChg>
      <pc:sldChg chg="addSp delSp modSp add mod">
        <pc:chgData name="Edson Yair Monteverde Oliden" userId="6f91095e0e9333e3" providerId="LiveId" clId="{FCFB66D5-AAF3-47CC-B2D2-A973A6926EFC}" dt="2022-02-08T02:43:23.845" v="3265" actId="478"/>
        <pc:sldMkLst>
          <pc:docMk/>
          <pc:sldMk cId="2025895455" sldId="262"/>
        </pc:sldMkLst>
        <pc:spChg chg="mod">
          <ac:chgData name="Edson Yair Monteverde Oliden" userId="6f91095e0e9333e3" providerId="LiveId" clId="{FCFB66D5-AAF3-47CC-B2D2-A973A6926EFC}" dt="2022-02-08T02:15:52.117" v="2775" actId="20577"/>
          <ac:spMkLst>
            <pc:docMk/>
            <pc:sldMk cId="2025895455" sldId="262"/>
            <ac:spMk id="3" creationId="{C1977620-1623-4A36-9C92-7EDF57FA8D02}"/>
          </ac:spMkLst>
        </pc:spChg>
        <pc:spChg chg="add mod">
          <ac:chgData name="Edson Yair Monteverde Oliden" userId="6f91095e0e9333e3" providerId="LiveId" clId="{FCFB66D5-AAF3-47CC-B2D2-A973A6926EFC}" dt="2022-02-08T02:43:10.267" v="3259" actId="207"/>
          <ac:spMkLst>
            <pc:docMk/>
            <pc:sldMk cId="2025895455" sldId="262"/>
            <ac:spMk id="4" creationId="{70B6E127-D06C-4521-B7D0-E0194F1E1423}"/>
          </ac:spMkLst>
        </pc:spChg>
        <pc:spChg chg="mod topLvl">
          <ac:chgData name="Edson Yair Monteverde Oliden" userId="6f91095e0e9333e3" providerId="LiveId" clId="{FCFB66D5-AAF3-47CC-B2D2-A973A6926EFC}" dt="2022-02-08T02:43:13.880" v="3261" actId="207"/>
          <ac:spMkLst>
            <pc:docMk/>
            <pc:sldMk cId="2025895455" sldId="262"/>
            <ac:spMk id="15" creationId="{98F631F9-72E9-449E-A4EB-A9ACD614BF85}"/>
          </ac:spMkLst>
        </pc:spChg>
        <pc:spChg chg="del">
          <ac:chgData name="Edson Yair Monteverde Oliden" userId="6f91095e0e9333e3" providerId="LiveId" clId="{FCFB66D5-AAF3-47CC-B2D2-A973A6926EFC}" dt="2022-02-08T02:15:56.834" v="2776" actId="478"/>
          <ac:spMkLst>
            <pc:docMk/>
            <pc:sldMk cId="2025895455" sldId="262"/>
            <ac:spMk id="16" creationId="{89F823F0-0048-49E2-8A5F-93EAF8D0EFE7}"/>
          </ac:spMkLst>
        </pc:spChg>
        <pc:spChg chg="mod topLvl">
          <ac:chgData name="Edson Yair Monteverde Oliden" userId="6f91095e0e9333e3" providerId="LiveId" clId="{FCFB66D5-AAF3-47CC-B2D2-A973A6926EFC}" dt="2022-02-08T02:43:17.948" v="3263" actId="207"/>
          <ac:spMkLst>
            <pc:docMk/>
            <pc:sldMk cId="2025895455" sldId="262"/>
            <ac:spMk id="20" creationId="{C3F245B9-BB76-43D5-B1B4-1B5AEF63B471}"/>
          </ac:spMkLst>
        </pc:spChg>
        <pc:spChg chg="del">
          <ac:chgData name="Edson Yair Monteverde Oliden" userId="6f91095e0e9333e3" providerId="LiveId" clId="{FCFB66D5-AAF3-47CC-B2D2-A973A6926EFC}" dt="2022-02-08T01:56:15.549" v="2338" actId="478"/>
          <ac:spMkLst>
            <pc:docMk/>
            <pc:sldMk cId="2025895455" sldId="262"/>
            <ac:spMk id="21" creationId="{29DB54BD-716E-4D9C-B1F6-634CA5FCA2F7}"/>
          </ac:spMkLst>
        </pc:spChg>
        <pc:spChg chg="add mod">
          <ac:chgData name="Edson Yair Monteverde Oliden" userId="6f91095e0e9333e3" providerId="LiveId" clId="{FCFB66D5-AAF3-47CC-B2D2-A973A6926EFC}" dt="2022-02-08T02:43:22.276" v="3264" actId="207"/>
          <ac:spMkLst>
            <pc:docMk/>
            <pc:sldMk cId="2025895455" sldId="262"/>
            <ac:spMk id="28" creationId="{561845CB-53EB-4510-8180-7163C877289D}"/>
          </ac:spMkLst>
        </pc:spChg>
        <pc:spChg chg="add mod">
          <ac:chgData name="Edson Yair Monteverde Oliden" userId="6f91095e0e9333e3" providerId="LiveId" clId="{FCFB66D5-AAF3-47CC-B2D2-A973A6926EFC}" dt="2022-02-08T02:43:22.276" v="3264" actId="207"/>
          <ac:spMkLst>
            <pc:docMk/>
            <pc:sldMk cId="2025895455" sldId="262"/>
            <ac:spMk id="29" creationId="{D7C3A1A9-16FF-4812-AFDA-95E89A64FF1D}"/>
          </ac:spMkLst>
        </pc:spChg>
        <pc:spChg chg="add mod">
          <ac:chgData name="Edson Yair Monteverde Oliden" userId="6f91095e0e9333e3" providerId="LiveId" clId="{FCFB66D5-AAF3-47CC-B2D2-A973A6926EFC}" dt="2022-02-08T02:43:22.276" v="3264" actId="207"/>
          <ac:spMkLst>
            <pc:docMk/>
            <pc:sldMk cId="2025895455" sldId="262"/>
            <ac:spMk id="30" creationId="{F53016EE-9DA5-438A-9A7A-FE0FE3ECCEF6}"/>
          </ac:spMkLst>
        </pc:spChg>
        <pc:spChg chg="add del mod">
          <ac:chgData name="Edson Yair Monteverde Oliden" userId="6f91095e0e9333e3" providerId="LiveId" clId="{FCFB66D5-AAF3-47CC-B2D2-A973A6926EFC}" dt="2022-02-08T02:43:23.845" v="3265" actId="478"/>
          <ac:spMkLst>
            <pc:docMk/>
            <pc:sldMk cId="2025895455" sldId="262"/>
            <ac:spMk id="31" creationId="{EAEEE734-9B07-4D82-B5A4-DC7F9365C66F}"/>
          </ac:spMkLst>
        </pc:spChg>
        <pc:grpChg chg="add mod">
          <ac:chgData name="Edson Yair Monteverde Oliden" userId="6f91095e0e9333e3" providerId="LiveId" clId="{FCFB66D5-AAF3-47CC-B2D2-A973A6926EFC}" dt="2022-02-08T02:25:24.802" v="2941" actId="1035"/>
          <ac:grpSpMkLst>
            <pc:docMk/>
            <pc:sldMk cId="2025895455" sldId="262"/>
            <ac:grpSpMk id="7" creationId="{F65DABE1-F42D-4B07-B7B9-24CF994AAB42}"/>
          </ac:grpSpMkLst>
        </pc:grpChg>
        <pc:grpChg chg="del">
          <ac:chgData name="Edson Yair Monteverde Oliden" userId="6f91095e0e9333e3" providerId="LiveId" clId="{FCFB66D5-AAF3-47CC-B2D2-A973A6926EFC}" dt="2022-02-08T01:56:16.859" v="2339" actId="478"/>
          <ac:grpSpMkLst>
            <pc:docMk/>
            <pc:sldMk cId="2025895455" sldId="262"/>
            <ac:grpSpMk id="12" creationId="{CAB945E4-19E4-4F6E-AE93-AC7FEE2032F4}"/>
          </ac:grpSpMkLst>
        </pc:grpChg>
        <pc:grpChg chg="add del mod">
          <ac:chgData name="Edson Yair Monteverde Oliden" userId="6f91095e0e9333e3" providerId="LiveId" clId="{FCFB66D5-AAF3-47CC-B2D2-A973A6926EFC}" dt="2022-02-08T02:21:59.469" v="2802" actId="478"/>
          <ac:grpSpMkLst>
            <pc:docMk/>
            <pc:sldMk cId="2025895455" sldId="262"/>
            <ac:grpSpMk id="14" creationId="{10E09395-96D8-4BF1-A1AC-323DFAA060DA}"/>
          </ac:grpSpMkLst>
        </pc:grpChg>
        <pc:grpChg chg="add del mod">
          <ac:chgData name="Edson Yair Monteverde Oliden" userId="6f91095e0e9333e3" providerId="LiveId" clId="{FCFB66D5-AAF3-47CC-B2D2-A973A6926EFC}" dt="2022-02-08T02:22:21.680" v="2813" actId="478"/>
          <ac:grpSpMkLst>
            <pc:docMk/>
            <pc:sldMk cId="2025895455" sldId="262"/>
            <ac:grpSpMk id="18" creationId="{587FEAA7-6200-4474-8177-5D221F0F978E}"/>
          </ac:grpSpMkLst>
        </pc:grpChg>
        <pc:grpChg chg="add mod">
          <ac:chgData name="Edson Yair Monteverde Oliden" userId="6f91095e0e9333e3" providerId="LiveId" clId="{FCFB66D5-AAF3-47CC-B2D2-A973A6926EFC}" dt="2022-02-08T02:25:24.802" v="2941" actId="1035"/>
          <ac:grpSpMkLst>
            <pc:docMk/>
            <pc:sldMk cId="2025895455" sldId="262"/>
            <ac:grpSpMk id="24" creationId="{1C986D1A-B855-47A5-8D79-1A1AF87191DC}"/>
          </ac:grpSpMkLst>
        </pc:grpChg>
        <pc:grpChg chg="add mod">
          <ac:chgData name="Edson Yair Monteverde Oliden" userId="6f91095e0e9333e3" providerId="LiveId" clId="{FCFB66D5-AAF3-47CC-B2D2-A973A6926EFC}" dt="2022-02-08T02:25:24.802" v="2941" actId="1035"/>
          <ac:grpSpMkLst>
            <pc:docMk/>
            <pc:sldMk cId="2025895455" sldId="262"/>
            <ac:grpSpMk id="27" creationId="{8F1A39A9-53A6-4809-8B26-8C242C0D7406}"/>
          </ac:grpSpMkLst>
        </pc:grpChg>
        <pc:picChg chg="add mod">
          <ac:chgData name="Edson Yair Monteverde Oliden" userId="6f91095e0e9333e3" providerId="LiveId" clId="{FCFB66D5-AAF3-47CC-B2D2-A973A6926EFC}" dt="2022-02-08T02:21:08.102" v="2790" actId="164"/>
          <ac:picMkLst>
            <pc:docMk/>
            <pc:sldMk cId="2025895455" sldId="262"/>
            <ac:picMk id="6" creationId="{E289F729-371B-468B-9507-51964B31176C}"/>
          </ac:picMkLst>
        </pc:picChg>
        <pc:picChg chg="add mod">
          <ac:chgData name="Edson Yair Monteverde Oliden" userId="6f91095e0e9333e3" providerId="LiveId" clId="{FCFB66D5-AAF3-47CC-B2D2-A973A6926EFC}" dt="2022-02-08T02:22:17.689" v="2812" actId="164"/>
          <ac:picMkLst>
            <pc:docMk/>
            <pc:sldMk cId="2025895455" sldId="262"/>
            <ac:picMk id="11" creationId="{D5A1F985-FE9B-4782-8BE8-14550B5BC912}"/>
          </ac:picMkLst>
        </pc:picChg>
        <pc:picChg chg="del mod topLvl">
          <ac:chgData name="Edson Yair Monteverde Oliden" userId="6f91095e0e9333e3" providerId="LiveId" clId="{FCFB66D5-AAF3-47CC-B2D2-A973A6926EFC}" dt="2022-02-08T02:21:59.469" v="2802" actId="478"/>
          <ac:picMkLst>
            <pc:docMk/>
            <pc:sldMk cId="2025895455" sldId="262"/>
            <ac:picMk id="17" creationId="{1D51AE64-EB1A-4B3A-A9BF-93534A5DEC39}"/>
          </ac:picMkLst>
        </pc:picChg>
        <pc:picChg chg="del mod topLvl">
          <ac:chgData name="Edson Yair Monteverde Oliden" userId="6f91095e0e9333e3" providerId="LiveId" clId="{FCFB66D5-AAF3-47CC-B2D2-A973A6926EFC}" dt="2022-02-08T02:22:21.680" v="2813" actId="478"/>
          <ac:picMkLst>
            <pc:docMk/>
            <pc:sldMk cId="2025895455" sldId="262"/>
            <ac:picMk id="22" creationId="{086F431C-38CF-4321-BA19-BC9AC88672DB}"/>
          </ac:picMkLst>
        </pc:picChg>
        <pc:picChg chg="add del mod">
          <ac:chgData name="Edson Yair Monteverde Oliden" userId="6f91095e0e9333e3" providerId="LiveId" clId="{FCFB66D5-AAF3-47CC-B2D2-A973A6926EFC}" dt="2022-02-08T02:23:56.570" v="2821" actId="478"/>
          <ac:picMkLst>
            <pc:docMk/>
            <pc:sldMk cId="2025895455" sldId="262"/>
            <ac:picMk id="23" creationId="{FF0BC55E-CD93-4DE5-97DE-8A60C890E3F4}"/>
          </ac:picMkLst>
        </pc:picChg>
        <pc:picChg chg="add mod">
          <ac:chgData name="Edson Yair Monteverde Oliden" userId="6f91095e0e9333e3" providerId="LiveId" clId="{FCFB66D5-AAF3-47CC-B2D2-A973A6926EFC}" dt="2022-02-08T02:23:53.244" v="2820" actId="164"/>
          <ac:picMkLst>
            <pc:docMk/>
            <pc:sldMk cId="2025895455" sldId="262"/>
            <ac:picMk id="26" creationId="{C6BA0031-D194-4C91-B82A-EB5F5709BDA6}"/>
          </ac:picMkLst>
        </pc:picChg>
      </pc:sldChg>
      <pc:sldChg chg="addSp delSp modSp add mod modAnim">
        <pc:chgData name="Edson Yair Monteverde Oliden" userId="6f91095e0e9333e3" providerId="LiveId" clId="{FCFB66D5-AAF3-47CC-B2D2-A973A6926EFC}" dt="2022-02-08T02:14:29.935" v="2728" actId="207"/>
        <pc:sldMkLst>
          <pc:docMk/>
          <pc:sldMk cId="4016916067" sldId="263"/>
        </pc:sldMkLst>
        <pc:spChg chg="mod">
          <ac:chgData name="Edson Yair Monteverde Oliden" userId="6f91095e0e9333e3" providerId="LiveId" clId="{FCFB66D5-AAF3-47CC-B2D2-A973A6926EFC}" dt="2022-02-08T02:10:34.081" v="2462" actId="20577"/>
          <ac:spMkLst>
            <pc:docMk/>
            <pc:sldMk cId="4016916067" sldId="263"/>
            <ac:spMk id="3" creationId="{C1977620-1623-4A36-9C92-7EDF57FA8D02}"/>
          </ac:spMkLst>
        </pc:spChg>
        <pc:spChg chg="add mod">
          <ac:chgData name="Edson Yair Monteverde Oliden" userId="6f91095e0e9333e3" providerId="LiveId" clId="{FCFB66D5-AAF3-47CC-B2D2-A973A6926EFC}" dt="2022-02-08T02:14:29.935" v="2728" actId="207"/>
          <ac:spMkLst>
            <pc:docMk/>
            <pc:sldMk cId="4016916067" sldId="263"/>
            <ac:spMk id="17" creationId="{4D205C59-BF9C-4D58-AB15-8ABA5763D4E1}"/>
          </ac:spMkLst>
        </pc:spChg>
        <pc:grpChg chg="del">
          <ac:chgData name="Edson Yair Monteverde Oliden" userId="6f91095e0e9333e3" providerId="LiveId" clId="{FCFB66D5-AAF3-47CC-B2D2-A973A6926EFC}" dt="2022-02-08T02:04:41.951" v="2341" actId="478"/>
          <ac:grpSpMkLst>
            <pc:docMk/>
            <pc:sldMk cId="4016916067" sldId="263"/>
            <ac:grpSpMk id="12" creationId="{1B0BF901-1AB4-419D-8045-17040FCE4A3D}"/>
          </ac:grpSpMkLst>
        </pc:grpChg>
        <pc:grpChg chg="del">
          <ac:chgData name="Edson Yair Monteverde Oliden" userId="6f91095e0e9333e3" providerId="LiveId" clId="{FCFB66D5-AAF3-47CC-B2D2-A973A6926EFC}" dt="2022-02-08T02:04:41.951" v="2341" actId="478"/>
          <ac:grpSpMkLst>
            <pc:docMk/>
            <pc:sldMk cId="4016916067" sldId="263"/>
            <ac:grpSpMk id="14" creationId="{1439D203-C991-4764-909C-DB03E671FF7F}"/>
          </ac:grpSpMkLst>
        </pc:grpChg>
        <pc:grpChg chg="del">
          <ac:chgData name="Edson Yair Monteverde Oliden" userId="6f91095e0e9333e3" providerId="LiveId" clId="{FCFB66D5-AAF3-47CC-B2D2-A973A6926EFC}" dt="2022-02-08T02:04:41.951" v="2341" actId="478"/>
          <ac:grpSpMkLst>
            <pc:docMk/>
            <pc:sldMk cId="4016916067" sldId="263"/>
            <ac:grpSpMk id="15" creationId="{89B30CED-43A3-4058-8D4A-63072978B63D}"/>
          </ac:grpSpMkLst>
        </pc:grpChg>
      </pc:sldChg>
      <pc:sldChg chg="addSp delSp modSp add mod">
        <pc:chgData name="Edson Yair Monteverde Oliden" userId="6f91095e0e9333e3" providerId="LiveId" clId="{FCFB66D5-AAF3-47CC-B2D2-A973A6926EFC}" dt="2022-02-08T15:24:53.972" v="6767" actId="20577"/>
        <pc:sldMkLst>
          <pc:docMk/>
          <pc:sldMk cId="1760109477" sldId="264"/>
        </pc:sldMkLst>
        <pc:spChg chg="mod topLvl">
          <ac:chgData name="Edson Yair Monteverde Oliden" userId="6f91095e0e9333e3" providerId="LiveId" clId="{FCFB66D5-AAF3-47CC-B2D2-A973A6926EFC}" dt="2022-02-08T02:32:14.996" v="2969" actId="164"/>
          <ac:spMkLst>
            <pc:docMk/>
            <pc:sldMk cId="1760109477" sldId="264"/>
            <ac:spMk id="9" creationId="{5F1B84B8-1A29-4812-82E3-C47A9C061856}"/>
          </ac:spMkLst>
        </pc:spChg>
        <pc:spChg chg="mod topLvl">
          <ac:chgData name="Edson Yair Monteverde Oliden" userId="6f91095e0e9333e3" providerId="LiveId" clId="{FCFB66D5-AAF3-47CC-B2D2-A973A6926EFC}" dt="2022-02-08T02:34:26.659" v="2973" actId="208"/>
          <ac:spMkLst>
            <pc:docMk/>
            <pc:sldMk cId="1760109477" sldId="264"/>
            <ac:spMk id="10" creationId="{0BC1A88D-7EB2-4C7F-AC3D-5DD00B14C1D6}"/>
          </ac:spMkLst>
        </pc:spChg>
        <pc:spChg chg="mod topLvl">
          <ac:chgData name="Edson Yair Monteverde Oliden" userId="6f91095e0e9333e3" providerId="LiveId" clId="{FCFB66D5-AAF3-47CC-B2D2-A973A6926EFC}" dt="2022-02-08T02:34:26.659" v="2973" actId="208"/>
          <ac:spMkLst>
            <pc:docMk/>
            <pc:sldMk cId="1760109477" sldId="264"/>
            <ac:spMk id="12" creationId="{301259D0-F823-48DC-8B7A-C266032B4BB1}"/>
          </ac:spMkLst>
        </pc:spChg>
        <pc:spChg chg="mod topLvl">
          <ac:chgData name="Edson Yair Monteverde Oliden" userId="6f91095e0e9333e3" providerId="LiveId" clId="{FCFB66D5-AAF3-47CC-B2D2-A973A6926EFC}" dt="2022-02-08T02:34:26.659" v="2973" actId="208"/>
          <ac:spMkLst>
            <pc:docMk/>
            <pc:sldMk cId="1760109477" sldId="264"/>
            <ac:spMk id="13" creationId="{7BECC5AB-067D-434A-8BE1-142908BBD4AC}"/>
          </ac:spMkLst>
        </pc:spChg>
        <pc:spChg chg="mod topLvl">
          <ac:chgData name="Edson Yair Monteverde Oliden" userId="6f91095e0e9333e3" providerId="LiveId" clId="{FCFB66D5-AAF3-47CC-B2D2-A973A6926EFC}" dt="2022-02-08T02:34:26.659" v="2973" actId="208"/>
          <ac:spMkLst>
            <pc:docMk/>
            <pc:sldMk cId="1760109477" sldId="264"/>
            <ac:spMk id="14" creationId="{BA8AA113-ABB3-446D-8E76-56C24F76FFDA}"/>
          </ac:spMkLst>
        </pc:spChg>
        <pc:spChg chg="mod topLvl">
          <ac:chgData name="Edson Yair Monteverde Oliden" userId="6f91095e0e9333e3" providerId="LiveId" clId="{FCFB66D5-AAF3-47CC-B2D2-A973A6926EFC}" dt="2022-02-08T02:34:26.659" v="2973" actId="208"/>
          <ac:spMkLst>
            <pc:docMk/>
            <pc:sldMk cId="1760109477" sldId="264"/>
            <ac:spMk id="16" creationId="{EF04910E-FFD8-4DA1-91CB-371AA38DA0F6}"/>
          </ac:spMkLst>
        </pc:spChg>
        <pc:spChg chg="mod topLvl">
          <ac:chgData name="Edson Yair Monteverde Oliden" userId="6f91095e0e9333e3" providerId="LiveId" clId="{FCFB66D5-AAF3-47CC-B2D2-A973A6926EFC}" dt="2022-02-08T02:34:26.659" v="2973" actId="208"/>
          <ac:spMkLst>
            <pc:docMk/>
            <pc:sldMk cId="1760109477" sldId="264"/>
            <ac:spMk id="17" creationId="{A1C545C1-50BE-4730-B0A0-1273F1074135}"/>
          </ac:spMkLst>
        </pc:spChg>
        <pc:spChg chg="mod topLvl">
          <ac:chgData name="Edson Yair Monteverde Oliden" userId="6f91095e0e9333e3" providerId="LiveId" clId="{FCFB66D5-AAF3-47CC-B2D2-A973A6926EFC}" dt="2022-02-08T02:34:26.659" v="2973" actId="208"/>
          <ac:spMkLst>
            <pc:docMk/>
            <pc:sldMk cId="1760109477" sldId="264"/>
            <ac:spMk id="18" creationId="{13129616-F4E7-4B71-A9D5-69764CC79B7C}"/>
          </ac:spMkLst>
        </pc:spChg>
        <pc:spChg chg="del">
          <ac:chgData name="Edson Yair Monteverde Oliden" userId="6f91095e0e9333e3" providerId="LiveId" clId="{FCFB66D5-AAF3-47CC-B2D2-A973A6926EFC}" dt="2022-02-08T02:29:34.990" v="2943" actId="478"/>
          <ac:spMkLst>
            <pc:docMk/>
            <pc:sldMk cId="1760109477" sldId="264"/>
            <ac:spMk id="28" creationId="{561845CB-53EB-4510-8180-7163C877289D}"/>
          </ac:spMkLst>
        </pc:spChg>
        <pc:spChg chg="del">
          <ac:chgData name="Edson Yair Monteverde Oliden" userId="6f91095e0e9333e3" providerId="LiveId" clId="{FCFB66D5-AAF3-47CC-B2D2-A973A6926EFC}" dt="2022-02-08T02:29:34.990" v="2943" actId="478"/>
          <ac:spMkLst>
            <pc:docMk/>
            <pc:sldMk cId="1760109477" sldId="264"/>
            <ac:spMk id="29" creationId="{D7C3A1A9-16FF-4812-AFDA-95E89A64FF1D}"/>
          </ac:spMkLst>
        </pc:spChg>
        <pc:spChg chg="del">
          <ac:chgData name="Edson Yair Monteverde Oliden" userId="6f91095e0e9333e3" providerId="LiveId" clId="{FCFB66D5-AAF3-47CC-B2D2-A973A6926EFC}" dt="2022-02-08T02:29:34.990" v="2943" actId="478"/>
          <ac:spMkLst>
            <pc:docMk/>
            <pc:sldMk cId="1760109477" sldId="264"/>
            <ac:spMk id="30" creationId="{F53016EE-9DA5-438A-9A7A-FE0FE3ECCEF6}"/>
          </ac:spMkLst>
        </pc:spChg>
        <pc:spChg chg="add mod">
          <ac:chgData name="Edson Yair Monteverde Oliden" userId="6f91095e0e9333e3" providerId="LiveId" clId="{FCFB66D5-AAF3-47CC-B2D2-A973A6926EFC}" dt="2022-02-08T02:38:59.424" v="3027" actId="1035"/>
          <ac:spMkLst>
            <pc:docMk/>
            <pc:sldMk cId="1760109477" sldId="264"/>
            <ac:spMk id="32" creationId="{23F3810E-0DFF-40A0-AD5C-938CF0C969A5}"/>
          </ac:spMkLst>
        </pc:spChg>
        <pc:spChg chg="add mod">
          <ac:chgData name="Edson Yair Monteverde Oliden" userId="6f91095e0e9333e3" providerId="LiveId" clId="{FCFB66D5-AAF3-47CC-B2D2-A973A6926EFC}" dt="2022-02-08T02:42:45.314" v="3255" actId="121"/>
          <ac:spMkLst>
            <pc:docMk/>
            <pc:sldMk cId="1760109477" sldId="264"/>
            <ac:spMk id="33" creationId="{229991C8-0417-41EA-B5FC-7B24CB14C894}"/>
          </ac:spMkLst>
        </pc:spChg>
        <pc:spChg chg="mod">
          <ac:chgData name="Edson Yair Monteverde Oliden" userId="6f91095e0e9333e3" providerId="LiveId" clId="{FCFB66D5-AAF3-47CC-B2D2-A973A6926EFC}" dt="2022-02-08T02:42:40.914" v="3254" actId="121"/>
          <ac:spMkLst>
            <pc:docMk/>
            <pc:sldMk cId="1760109477" sldId="264"/>
            <ac:spMk id="39" creationId="{C1C651CF-2F5B-497F-A594-AB56A0FAFB5F}"/>
          </ac:spMkLst>
        </pc:spChg>
        <pc:spChg chg="mod">
          <ac:chgData name="Edson Yair Monteverde Oliden" userId="6f91095e0e9333e3" providerId="LiveId" clId="{FCFB66D5-AAF3-47CC-B2D2-A973A6926EFC}" dt="2022-02-08T02:46:55.209" v="3385" actId="14100"/>
          <ac:spMkLst>
            <pc:docMk/>
            <pc:sldMk cId="1760109477" sldId="264"/>
            <ac:spMk id="40" creationId="{FFCC8F08-2AF5-48E7-9F62-F8D99B8290F1}"/>
          </ac:spMkLst>
        </pc:spChg>
        <pc:spChg chg="mod">
          <ac:chgData name="Edson Yair Monteverde Oliden" userId="6f91095e0e9333e3" providerId="LiveId" clId="{FCFB66D5-AAF3-47CC-B2D2-A973A6926EFC}" dt="2022-02-08T02:40:41.055" v="3098" actId="20577"/>
          <ac:spMkLst>
            <pc:docMk/>
            <pc:sldMk cId="1760109477" sldId="264"/>
            <ac:spMk id="45" creationId="{81483CD9-A0D4-496A-A699-FD9BCCD67104}"/>
          </ac:spMkLst>
        </pc:spChg>
        <pc:spChg chg="mod">
          <ac:chgData name="Edson Yair Monteverde Oliden" userId="6f91095e0e9333e3" providerId="LiveId" clId="{FCFB66D5-AAF3-47CC-B2D2-A973A6926EFC}" dt="2022-02-08T02:42:38.260" v="3253" actId="121"/>
          <ac:spMkLst>
            <pc:docMk/>
            <pc:sldMk cId="1760109477" sldId="264"/>
            <ac:spMk id="46" creationId="{5D2AEF1D-1ECC-453B-B052-F1DE918BD1DA}"/>
          </ac:spMkLst>
        </pc:spChg>
        <pc:spChg chg="mod">
          <ac:chgData name="Edson Yair Monteverde Oliden" userId="6f91095e0e9333e3" providerId="LiveId" clId="{FCFB66D5-AAF3-47CC-B2D2-A973A6926EFC}" dt="2022-02-08T02:42:29.185" v="3251" actId="20577"/>
          <ac:spMkLst>
            <pc:docMk/>
            <pc:sldMk cId="1760109477" sldId="264"/>
            <ac:spMk id="54" creationId="{7AE6E653-50AF-466A-B407-6D94F4DC3BE7}"/>
          </ac:spMkLst>
        </pc:spChg>
        <pc:spChg chg="mod">
          <ac:chgData name="Edson Yair Monteverde Oliden" userId="6f91095e0e9333e3" providerId="LiveId" clId="{FCFB66D5-AAF3-47CC-B2D2-A973A6926EFC}" dt="2022-02-08T14:58:29.300" v="5536" actId="121"/>
          <ac:spMkLst>
            <pc:docMk/>
            <pc:sldMk cId="1760109477" sldId="264"/>
            <ac:spMk id="55" creationId="{44F2E28A-ECC5-47BF-B6EC-C08979F4456D}"/>
          </ac:spMkLst>
        </pc:spChg>
        <pc:spChg chg="mod">
          <ac:chgData name="Edson Yair Monteverde Oliden" userId="6f91095e0e9333e3" providerId="LiveId" clId="{FCFB66D5-AAF3-47CC-B2D2-A973A6926EFC}" dt="2022-02-08T02:56:20.246" v="3592" actId="1037"/>
          <ac:spMkLst>
            <pc:docMk/>
            <pc:sldMk cId="1760109477" sldId="264"/>
            <ac:spMk id="60" creationId="{4E5A1047-B891-4F60-B24D-DEF6BFB6C4AE}"/>
          </ac:spMkLst>
        </pc:spChg>
        <pc:spChg chg="mod">
          <ac:chgData name="Edson Yair Monteverde Oliden" userId="6f91095e0e9333e3" providerId="LiveId" clId="{FCFB66D5-AAF3-47CC-B2D2-A973A6926EFC}" dt="2022-02-08T14:58:38.298" v="5580" actId="20577"/>
          <ac:spMkLst>
            <pc:docMk/>
            <pc:sldMk cId="1760109477" sldId="264"/>
            <ac:spMk id="61" creationId="{0BFC0B93-D9AD-4606-905D-BE3B8D3F2F3F}"/>
          </ac:spMkLst>
        </pc:spChg>
        <pc:spChg chg="mod">
          <ac:chgData name="Edson Yair Monteverde Oliden" userId="6f91095e0e9333e3" providerId="LiveId" clId="{FCFB66D5-AAF3-47CC-B2D2-A973A6926EFC}" dt="2022-02-08T02:47:57.461" v="3438" actId="20577"/>
          <ac:spMkLst>
            <pc:docMk/>
            <pc:sldMk cId="1760109477" sldId="264"/>
            <ac:spMk id="66" creationId="{7F1A7F9C-E5F7-4A98-8AA2-59B4AA2C5A41}"/>
          </ac:spMkLst>
        </pc:spChg>
        <pc:spChg chg="mod">
          <ac:chgData name="Edson Yair Monteverde Oliden" userId="6f91095e0e9333e3" providerId="LiveId" clId="{FCFB66D5-AAF3-47CC-B2D2-A973A6926EFC}" dt="2022-02-08T15:24:53.972" v="6767" actId="20577"/>
          <ac:spMkLst>
            <pc:docMk/>
            <pc:sldMk cId="1760109477" sldId="264"/>
            <ac:spMk id="67" creationId="{9BA67A3E-F3A8-4FD8-8840-6565331AE2AE}"/>
          </ac:spMkLst>
        </pc:spChg>
        <pc:spChg chg="mod">
          <ac:chgData name="Edson Yair Monteverde Oliden" userId="6f91095e0e9333e3" providerId="LiveId" clId="{FCFB66D5-AAF3-47CC-B2D2-A973A6926EFC}" dt="2022-02-08T02:48:51.295" v="3484" actId="20577"/>
          <ac:spMkLst>
            <pc:docMk/>
            <pc:sldMk cId="1760109477" sldId="264"/>
            <ac:spMk id="74" creationId="{7821684C-821A-44C5-8588-B14027DA4B85}"/>
          </ac:spMkLst>
        </pc:spChg>
        <pc:spChg chg="mod">
          <ac:chgData name="Edson Yair Monteverde Oliden" userId="6f91095e0e9333e3" providerId="LiveId" clId="{FCFB66D5-AAF3-47CC-B2D2-A973A6926EFC}" dt="2022-02-08T02:48:59.784" v="3508" actId="20577"/>
          <ac:spMkLst>
            <pc:docMk/>
            <pc:sldMk cId="1760109477" sldId="264"/>
            <ac:spMk id="75" creationId="{6A4A045B-9F0A-4E37-AB3C-881511F314CA}"/>
          </ac:spMkLst>
        </pc:spChg>
        <pc:grpChg chg="del">
          <ac:chgData name="Edson Yair Monteverde Oliden" userId="6f91095e0e9333e3" providerId="LiveId" clId="{FCFB66D5-AAF3-47CC-B2D2-A973A6926EFC}" dt="2022-02-08T02:29:34.990" v="2943" actId="478"/>
          <ac:grpSpMkLst>
            <pc:docMk/>
            <pc:sldMk cId="1760109477" sldId="264"/>
            <ac:grpSpMk id="7" creationId="{F65DABE1-F42D-4B07-B7B9-24CF994AAB42}"/>
          </ac:grpSpMkLst>
        </pc:grpChg>
        <pc:grpChg chg="del mod">
          <ac:chgData name="Edson Yair Monteverde Oliden" userId="6f91095e0e9333e3" providerId="LiveId" clId="{FCFB66D5-AAF3-47CC-B2D2-A973A6926EFC}" dt="2022-02-08T02:31:34.084" v="2960" actId="165"/>
          <ac:grpSpMkLst>
            <pc:docMk/>
            <pc:sldMk cId="1760109477" sldId="264"/>
            <ac:grpSpMk id="8" creationId="{C76FA289-911F-4FD3-8F38-61C0B1C91A53}"/>
          </ac:grpSpMkLst>
        </pc:grpChg>
        <pc:grpChg chg="add mod">
          <ac:chgData name="Edson Yair Monteverde Oliden" userId="6f91095e0e9333e3" providerId="LiveId" clId="{FCFB66D5-AAF3-47CC-B2D2-A973A6926EFC}" dt="2022-02-08T02:32:14.996" v="2969" actId="164"/>
          <ac:grpSpMkLst>
            <pc:docMk/>
            <pc:sldMk cId="1760109477" sldId="264"/>
            <ac:grpSpMk id="19" creationId="{9753D8F6-060E-4656-8D22-EBB1F7911DA1}"/>
          </ac:grpSpMkLst>
        </pc:grpChg>
        <pc:grpChg chg="add mod">
          <ac:chgData name="Edson Yair Monteverde Oliden" userId="6f91095e0e9333e3" providerId="LiveId" clId="{FCFB66D5-AAF3-47CC-B2D2-A973A6926EFC}" dt="2022-02-08T02:55:54.546" v="3575" actId="164"/>
          <ac:grpSpMkLst>
            <pc:docMk/>
            <pc:sldMk cId="1760109477" sldId="264"/>
            <ac:grpSpMk id="21" creationId="{A140F698-AC2B-4133-B09F-3D79B90175EF}"/>
          </ac:grpSpMkLst>
        </pc:grpChg>
        <pc:grpChg chg="del">
          <ac:chgData name="Edson Yair Monteverde Oliden" userId="6f91095e0e9333e3" providerId="LiveId" clId="{FCFB66D5-AAF3-47CC-B2D2-A973A6926EFC}" dt="2022-02-08T02:29:34.990" v="2943" actId="478"/>
          <ac:grpSpMkLst>
            <pc:docMk/>
            <pc:sldMk cId="1760109477" sldId="264"/>
            <ac:grpSpMk id="24" creationId="{1C986D1A-B855-47A5-8D79-1A1AF87191DC}"/>
          </ac:grpSpMkLst>
        </pc:grpChg>
        <pc:grpChg chg="del">
          <ac:chgData name="Edson Yair Monteverde Oliden" userId="6f91095e0e9333e3" providerId="LiveId" clId="{FCFB66D5-AAF3-47CC-B2D2-A973A6926EFC}" dt="2022-02-08T02:29:34.990" v="2943" actId="478"/>
          <ac:grpSpMkLst>
            <pc:docMk/>
            <pc:sldMk cId="1760109477" sldId="264"/>
            <ac:grpSpMk id="27" creationId="{8F1A39A9-53A6-4809-8B26-8C242C0D7406}"/>
          </ac:grpSpMkLst>
        </pc:grpChg>
        <pc:grpChg chg="add mod">
          <ac:chgData name="Edson Yair Monteverde Oliden" userId="6f91095e0e9333e3" providerId="LiveId" clId="{FCFB66D5-AAF3-47CC-B2D2-A973A6926EFC}" dt="2022-02-08T02:55:54.546" v="3575" actId="164"/>
          <ac:grpSpMkLst>
            <pc:docMk/>
            <pc:sldMk cId="1760109477" sldId="264"/>
            <ac:grpSpMk id="34" creationId="{E27ECC69-4EBD-4C1F-A1C1-192BC41666C0}"/>
          </ac:grpSpMkLst>
        </pc:grpChg>
        <pc:grpChg chg="add mod">
          <ac:chgData name="Edson Yair Monteverde Oliden" userId="6f91095e0e9333e3" providerId="LiveId" clId="{FCFB66D5-AAF3-47CC-B2D2-A973A6926EFC}" dt="2022-02-08T02:55:54.546" v="3575" actId="164"/>
          <ac:grpSpMkLst>
            <pc:docMk/>
            <pc:sldMk cId="1760109477" sldId="264"/>
            <ac:grpSpMk id="38" creationId="{62F11E56-FA09-4B14-AB26-EC078C122003}"/>
          </ac:grpSpMkLst>
        </pc:grpChg>
        <pc:grpChg chg="add mod">
          <ac:chgData name="Edson Yair Monteverde Oliden" userId="6f91095e0e9333e3" providerId="LiveId" clId="{FCFB66D5-AAF3-47CC-B2D2-A973A6926EFC}" dt="2022-02-08T02:55:54.546" v="3575" actId="164"/>
          <ac:grpSpMkLst>
            <pc:docMk/>
            <pc:sldMk cId="1760109477" sldId="264"/>
            <ac:grpSpMk id="44" creationId="{82267433-188C-4FF8-8409-1C0B4AA49684}"/>
          </ac:grpSpMkLst>
        </pc:grpChg>
        <pc:grpChg chg="add mod">
          <ac:chgData name="Edson Yair Monteverde Oliden" userId="6f91095e0e9333e3" providerId="LiveId" clId="{FCFB66D5-AAF3-47CC-B2D2-A973A6926EFC}" dt="2022-02-08T02:55:54.546" v="3575" actId="164"/>
          <ac:grpSpMkLst>
            <pc:docMk/>
            <pc:sldMk cId="1760109477" sldId="264"/>
            <ac:grpSpMk id="53" creationId="{6D8858D2-001C-4D58-895C-3B4D8E5D07CB}"/>
          </ac:grpSpMkLst>
        </pc:grpChg>
        <pc:grpChg chg="add mod">
          <ac:chgData name="Edson Yair Monteverde Oliden" userId="6f91095e0e9333e3" providerId="LiveId" clId="{FCFB66D5-AAF3-47CC-B2D2-A973A6926EFC}" dt="2022-02-08T02:55:54.546" v="3575" actId="164"/>
          <ac:grpSpMkLst>
            <pc:docMk/>
            <pc:sldMk cId="1760109477" sldId="264"/>
            <ac:grpSpMk id="59" creationId="{9618F712-A985-4B0D-B5B1-09AF871E438D}"/>
          </ac:grpSpMkLst>
        </pc:grpChg>
        <pc:grpChg chg="add mod">
          <ac:chgData name="Edson Yair Monteverde Oliden" userId="6f91095e0e9333e3" providerId="LiveId" clId="{FCFB66D5-AAF3-47CC-B2D2-A973A6926EFC}" dt="2022-02-08T02:55:54.546" v="3575" actId="164"/>
          <ac:grpSpMkLst>
            <pc:docMk/>
            <pc:sldMk cId="1760109477" sldId="264"/>
            <ac:grpSpMk id="65" creationId="{73257DB5-E91F-4207-BA24-0E73F385F929}"/>
          </ac:grpSpMkLst>
        </pc:grpChg>
        <pc:grpChg chg="add mod">
          <ac:chgData name="Edson Yair Monteverde Oliden" userId="6f91095e0e9333e3" providerId="LiveId" clId="{FCFB66D5-AAF3-47CC-B2D2-A973A6926EFC}" dt="2022-02-08T02:55:54.546" v="3575" actId="164"/>
          <ac:grpSpMkLst>
            <pc:docMk/>
            <pc:sldMk cId="1760109477" sldId="264"/>
            <ac:grpSpMk id="73" creationId="{EBE554B6-A559-46FC-9E31-AF7CF53EEF39}"/>
          </ac:grpSpMkLst>
        </pc:grpChg>
        <pc:grpChg chg="add mod">
          <ac:chgData name="Edson Yair Monteverde Oliden" userId="6f91095e0e9333e3" providerId="LiveId" clId="{FCFB66D5-AAF3-47CC-B2D2-A973A6926EFC}" dt="2022-02-08T02:55:57.004" v="3583" actId="1038"/>
          <ac:grpSpMkLst>
            <pc:docMk/>
            <pc:sldMk cId="1760109477" sldId="264"/>
            <ac:grpSpMk id="96" creationId="{CF96110D-206F-4A95-8197-9878AD4DC35D}"/>
          </ac:grpSpMkLst>
        </pc:grpChg>
        <pc:graphicFrameChg chg="add del mod modGraphic">
          <ac:chgData name="Edson Yair Monteverde Oliden" userId="6f91095e0e9333e3" providerId="LiveId" clId="{FCFB66D5-AAF3-47CC-B2D2-A973A6926EFC}" dt="2022-02-08T02:30:42.208" v="2948" actId="18245"/>
          <ac:graphicFrameMkLst>
            <pc:docMk/>
            <pc:sldMk cId="1760109477" sldId="264"/>
            <ac:graphicFrameMk id="5" creationId="{8763A9DB-54D2-4E20-B4EB-00B98D40FBF4}"/>
          </ac:graphicFrameMkLst>
        </pc:graphicFrameChg>
        <pc:picChg chg="add mod">
          <ac:chgData name="Edson Yair Monteverde Oliden" userId="6f91095e0e9333e3" providerId="LiveId" clId="{FCFB66D5-AAF3-47CC-B2D2-A973A6926EFC}" dt="2022-02-08T02:56:46.403" v="3609" actId="1035"/>
          <ac:picMkLst>
            <pc:docMk/>
            <pc:sldMk cId="1760109477" sldId="264"/>
            <ac:picMk id="77" creationId="{477BFF01-C939-4284-AFA5-49524B143B9C}"/>
          </ac:picMkLst>
        </pc:picChg>
        <pc:picChg chg="add del mod">
          <ac:chgData name="Edson Yair Monteverde Oliden" userId="6f91095e0e9333e3" providerId="LiveId" clId="{FCFB66D5-AAF3-47CC-B2D2-A973A6926EFC}" dt="2022-02-08T02:50:27.783" v="3527" actId="478"/>
          <ac:picMkLst>
            <pc:docMk/>
            <pc:sldMk cId="1760109477" sldId="264"/>
            <ac:picMk id="79" creationId="{97EC595B-440B-4BBB-8B08-EC95EED970AF}"/>
          </ac:picMkLst>
        </pc:picChg>
        <pc:picChg chg="add mod">
          <ac:chgData name="Edson Yair Monteverde Oliden" userId="6f91095e0e9333e3" providerId="LiveId" clId="{FCFB66D5-AAF3-47CC-B2D2-A973A6926EFC}" dt="2022-02-08T02:56:43.658" v="3607" actId="1035"/>
          <ac:picMkLst>
            <pc:docMk/>
            <pc:sldMk cId="1760109477" sldId="264"/>
            <ac:picMk id="81" creationId="{B5995BF0-ED42-4D5B-997D-CA11E54404CE}"/>
          </ac:picMkLst>
        </pc:picChg>
        <pc:picChg chg="add mod">
          <ac:chgData name="Edson Yair Monteverde Oliden" userId="6f91095e0e9333e3" providerId="LiveId" clId="{FCFB66D5-AAF3-47CC-B2D2-A973A6926EFC}" dt="2022-02-08T02:56:37.811" v="3604" actId="1038"/>
          <ac:picMkLst>
            <pc:docMk/>
            <pc:sldMk cId="1760109477" sldId="264"/>
            <ac:picMk id="83" creationId="{F1D8E6AA-4709-4B75-BD8D-55B0578FEB7C}"/>
          </ac:picMkLst>
        </pc:picChg>
        <pc:picChg chg="add mod">
          <ac:chgData name="Edson Yair Monteverde Oliden" userId="6f91095e0e9333e3" providerId="LiveId" clId="{FCFB66D5-AAF3-47CC-B2D2-A973A6926EFC}" dt="2022-02-08T02:55:54.546" v="3575" actId="164"/>
          <ac:picMkLst>
            <pc:docMk/>
            <pc:sldMk cId="1760109477" sldId="264"/>
            <ac:picMk id="85" creationId="{BE1AB7F6-5522-4271-8351-9F5167DC2FDC}"/>
          </ac:picMkLst>
        </pc:picChg>
        <pc:picChg chg="add del mod">
          <ac:chgData name="Edson Yair Monteverde Oliden" userId="6f91095e0e9333e3" providerId="LiveId" clId="{FCFB66D5-AAF3-47CC-B2D2-A973A6926EFC}" dt="2022-02-08T02:55:04.041" v="3565" actId="478"/>
          <ac:picMkLst>
            <pc:docMk/>
            <pc:sldMk cId="1760109477" sldId="264"/>
            <ac:picMk id="87" creationId="{48EDFE97-DB39-4E93-A212-A03C0605094F}"/>
          </ac:picMkLst>
        </pc:picChg>
        <pc:picChg chg="add mod">
          <ac:chgData name="Edson Yair Monteverde Oliden" userId="6f91095e0e9333e3" providerId="LiveId" clId="{FCFB66D5-AAF3-47CC-B2D2-A973A6926EFC}" dt="2022-02-08T02:56:33.706" v="3599" actId="14100"/>
          <ac:picMkLst>
            <pc:docMk/>
            <pc:sldMk cId="1760109477" sldId="264"/>
            <ac:picMk id="89" creationId="{D837D3DF-3D9D-4BB2-A800-612CA0962CD1}"/>
          </ac:picMkLst>
        </pc:picChg>
        <pc:picChg chg="add del mod">
          <ac:chgData name="Edson Yair Monteverde Oliden" userId="6f91095e0e9333e3" providerId="LiveId" clId="{FCFB66D5-AAF3-47CC-B2D2-A973A6926EFC}" dt="2022-02-08T02:55:04.818" v="3566" actId="478"/>
          <ac:picMkLst>
            <pc:docMk/>
            <pc:sldMk cId="1760109477" sldId="264"/>
            <ac:picMk id="91" creationId="{B6B77A13-3E86-454A-854D-428EA9DDEBC0}"/>
          </ac:picMkLst>
        </pc:picChg>
        <pc:picChg chg="add mod">
          <ac:chgData name="Edson Yair Monteverde Oliden" userId="6f91095e0e9333e3" providerId="LiveId" clId="{FCFB66D5-AAF3-47CC-B2D2-A973A6926EFC}" dt="2022-02-08T02:56:49.589" v="3611" actId="1036"/>
          <ac:picMkLst>
            <pc:docMk/>
            <pc:sldMk cId="1760109477" sldId="264"/>
            <ac:picMk id="93" creationId="{CA8D9258-A526-4233-A7E5-C1806AFA9717}"/>
          </ac:picMkLst>
        </pc:picChg>
        <pc:picChg chg="add mod">
          <ac:chgData name="Edson Yair Monteverde Oliden" userId="6f91095e0e9333e3" providerId="LiveId" clId="{FCFB66D5-AAF3-47CC-B2D2-A973A6926EFC}" dt="2022-02-08T02:56:40.748" v="3605" actId="14100"/>
          <ac:picMkLst>
            <pc:docMk/>
            <pc:sldMk cId="1760109477" sldId="264"/>
            <ac:picMk id="95" creationId="{9CA553DB-C1CD-494D-99D7-F010A02A9AE0}"/>
          </ac:picMkLst>
        </pc:picChg>
        <pc:cxnChg chg="add mod">
          <ac:chgData name="Edson Yair Monteverde Oliden" userId="6f91095e0e9333e3" providerId="LiveId" clId="{FCFB66D5-AAF3-47CC-B2D2-A973A6926EFC}" dt="2022-02-08T02:55:54.546" v="3575" actId="164"/>
          <ac:cxnSpMkLst>
            <pc:docMk/>
            <pc:sldMk cId="1760109477" sldId="264"/>
            <ac:cxnSpMk id="23" creationId="{AF49C3DE-AA62-4478-8883-B839CA5AB014}"/>
          </ac:cxnSpMkLst>
        </pc:cxnChg>
        <pc:cxnChg chg="add mod">
          <ac:chgData name="Edson Yair Monteverde Oliden" userId="6f91095e0e9333e3" providerId="LiveId" clId="{FCFB66D5-AAF3-47CC-B2D2-A973A6926EFC}" dt="2022-02-08T02:55:54.546" v="3575" actId="164"/>
          <ac:cxnSpMkLst>
            <pc:docMk/>
            <pc:sldMk cId="1760109477" sldId="264"/>
            <ac:cxnSpMk id="35" creationId="{ED5E3A9F-35B6-45BD-9E02-DE691D40B33F}"/>
          </ac:cxnSpMkLst>
        </pc:cxnChg>
        <pc:cxnChg chg="add mod">
          <ac:chgData name="Edson Yair Monteverde Oliden" userId="6f91095e0e9333e3" providerId="LiveId" clId="{FCFB66D5-AAF3-47CC-B2D2-A973A6926EFC}" dt="2022-02-08T02:55:54.546" v="3575" actId="164"/>
          <ac:cxnSpMkLst>
            <pc:docMk/>
            <pc:sldMk cId="1760109477" sldId="264"/>
            <ac:cxnSpMk id="43" creationId="{919154AA-74F7-445E-AE14-73C99DCA8E80}"/>
          </ac:cxnSpMkLst>
        </pc:cxnChg>
        <pc:cxnChg chg="add mod">
          <ac:chgData name="Edson Yair Monteverde Oliden" userId="6f91095e0e9333e3" providerId="LiveId" clId="{FCFB66D5-AAF3-47CC-B2D2-A973A6926EFC}" dt="2022-02-08T02:55:54.546" v="3575" actId="164"/>
          <ac:cxnSpMkLst>
            <pc:docMk/>
            <pc:sldMk cId="1760109477" sldId="264"/>
            <ac:cxnSpMk id="50" creationId="{F2B1D034-093B-407A-972A-72F7F4728AE1}"/>
          </ac:cxnSpMkLst>
        </pc:cxnChg>
        <pc:cxnChg chg="add mod">
          <ac:chgData name="Edson Yair Monteverde Oliden" userId="6f91095e0e9333e3" providerId="LiveId" clId="{FCFB66D5-AAF3-47CC-B2D2-A973A6926EFC}" dt="2022-02-08T02:55:54.546" v="3575" actId="164"/>
          <ac:cxnSpMkLst>
            <pc:docMk/>
            <pc:sldMk cId="1760109477" sldId="264"/>
            <ac:cxnSpMk id="56" creationId="{F43816CE-B553-46F9-A447-6BB1DDB32086}"/>
          </ac:cxnSpMkLst>
        </pc:cxnChg>
        <pc:cxnChg chg="add mod">
          <ac:chgData name="Edson Yair Monteverde Oliden" userId="6f91095e0e9333e3" providerId="LiveId" clId="{FCFB66D5-AAF3-47CC-B2D2-A973A6926EFC}" dt="2022-02-08T02:55:54.546" v="3575" actId="164"/>
          <ac:cxnSpMkLst>
            <pc:docMk/>
            <pc:sldMk cId="1760109477" sldId="264"/>
            <ac:cxnSpMk id="62" creationId="{E7112D3F-7170-4023-8BDB-FA252EFCF71A}"/>
          </ac:cxnSpMkLst>
        </pc:cxnChg>
        <pc:cxnChg chg="add mod">
          <ac:chgData name="Edson Yair Monteverde Oliden" userId="6f91095e0e9333e3" providerId="LiveId" clId="{FCFB66D5-AAF3-47CC-B2D2-A973A6926EFC}" dt="2022-02-08T02:55:54.546" v="3575" actId="164"/>
          <ac:cxnSpMkLst>
            <pc:docMk/>
            <pc:sldMk cId="1760109477" sldId="264"/>
            <ac:cxnSpMk id="68" creationId="{7368A55E-4EEC-4B73-9F49-CEB346FAA866}"/>
          </ac:cxnSpMkLst>
        </pc:cxnChg>
      </pc:sldChg>
      <pc:sldChg chg="delSp modSp add mod delAnim">
        <pc:chgData name="Edson Yair Monteverde Oliden" userId="6f91095e0e9333e3" providerId="LiveId" clId="{FCFB66D5-AAF3-47CC-B2D2-A973A6926EFC}" dt="2022-02-08T03:07:55.844" v="3919" actId="207"/>
        <pc:sldMkLst>
          <pc:docMk/>
          <pc:sldMk cId="530460212" sldId="265"/>
        </pc:sldMkLst>
        <pc:spChg chg="mod">
          <ac:chgData name="Edson Yair Monteverde Oliden" userId="6f91095e0e9333e3" providerId="LiveId" clId="{FCFB66D5-AAF3-47CC-B2D2-A973A6926EFC}" dt="2022-02-08T03:03:37.700" v="3685" actId="20577"/>
          <ac:spMkLst>
            <pc:docMk/>
            <pc:sldMk cId="530460212" sldId="265"/>
            <ac:spMk id="3" creationId="{C1977620-1623-4A36-9C92-7EDF57FA8D02}"/>
          </ac:spMkLst>
        </pc:spChg>
        <pc:spChg chg="del">
          <ac:chgData name="Edson Yair Monteverde Oliden" userId="6f91095e0e9333e3" providerId="LiveId" clId="{FCFB66D5-AAF3-47CC-B2D2-A973A6926EFC}" dt="2022-02-08T03:03:41.215" v="3686" actId="478"/>
          <ac:spMkLst>
            <pc:docMk/>
            <pc:sldMk cId="530460212" sldId="265"/>
            <ac:spMk id="4" creationId="{61B0FF5B-6697-4E1A-B3A3-6F539EE082DE}"/>
          </ac:spMkLst>
        </pc:spChg>
        <pc:spChg chg="mod">
          <ac:chgData name="Edson Yair Monteverde Oliden" userId="6f91095e0e9333e3" providerId="LiveId" clId="{FCFB66D5-AAF3-47CC-B2D2-A973A6926EFC}" dt="2022-02-08T03:07:55.844" v="3919" actId="207"/>
          <ac:spMkLst>
            <pc:docMk/>
            <pc:sldMk cId="530460212" sldId="265"/>
            <ac:spMk id="5" creationId="{39FA2274-D948-47DC-B0C7-1982C2C00626}"/>
          </ac:spMkLst>
        </pc:spChg>
        <pc:spChg chg="del">
          <ac:chgData name="Edson Yair Monteverde Oliden" userId="6f91095e0e9333e3" providerId="LiveId" clId="{FCFB66D5-AAF3-47CC-B2D2-A973A6926EFC}" dt="2022-02-08T03:03:41.215" v="3686" actId="478"/>
          <ac:spMkLst>
            <pc:docMk/>
            <pc:sldMk cId="530460212" sldId="265"/>
            <ac:spMk id="6" creationId="{B3C21E49-4ADD-422B-9BC5-7C13474BB18D}"/>
          </ac:spMkLst>
        </pc:spChg>
        <pc:grpChg chg="del">
          <ac:chgData name="Edson Yair Monteverde Oliden" userId="6f91095e0e9333e3" providerId="LiveId" clId="{FCFB66D5-AAF3-47CC-B2D2-A973A6926EFC}" dt="2022-02-08T03:03:41.215" v="3686" actId="478"/>
          <ac:grpSpMkLst>
            <pc:docMk/>
            <pc:sldMk cId="530460212" sldId="265"/>
            <ac:grpSpMk id="18" creationId="{A554BE47-EFC9-4A9E-951E-6BD04FE86076}"/>
          </ac:grpSpMkLst>
        </pc:grpChg>
        <pc:picChg chg="del">
          <ac:chgData name="Edson Yair Monteverde Oliden" userId="6f91095e0e9333e3" providerId="LiveId" clId="{FCFB66D5-AAF3-47CC-B2D2-A973A6926EFC}" dt="2022-02-08T03:03:41.215" v="3686" actId="478"/>
          <ac:picMkLst>
            <pc:docMk/>
            <pc:sldMk cId="530460212" sldId="265"/>
            <ac:picMk id="7" creationId="{69695A67-FB35-4027-9284-9F35B2AE3C9B}"/>
          </ac:picMkLst>
        </pc:picChg>
      </pc:sldChg>
      <pc:sldChg chg="addSp delSp modSp add mod ord">
        <pc:chgData name="Edson Yair Monteverde Oliden" userId="6f91095e0e9333e3" providerId="LiveId" clId="{FCFB66D5-AAF3-47CC-B2D2-A973A6926EFC}" dt="2022-02-08T14:07:41.601" v="5503"/>
        <pc:sldMkLst>
          <pc:docMk/>
          <pc:sldMk cId="70659730" sldId="266"/>
        </pc:sldMkLst>
        <pc:spChg chg="del">
          <ac:chgData name="Edson Yair Monteverde Oliden" userId="6f91095e0e9333e3" providerId="LiveId" clId="{FCFB66D5-AAF3-47CC-B2D2-A973A6926EFC}" dt="2022-02-08T03:09:37.107" v="3921" actId="478"/>
          <ac:spMkLst>
            <pc:docMk/>
            <pc:sldMk cId="70659730" sldId="266"/>
            <ac:spMk id="3" creationId="{C1977620-1623-4A36-9C92-7EDF57FA8D02}"/>
          </ac:spMkLst>
        </pc:spChg>
        <pc:spChg chg="del">
          <ac:chgData name="Edson Yair Monteverde Oliden" userId="6f91095e0e9333e3" providerId="LiveId" clId="{FCFB66D5-AAF3-47CC-B2D2-A973A6926EFC}" dt="2022-02-08T03:09:41.696" v="3922" actId="478"/>
          <ac:spMkLst>
            <pc:docMk/>
            <pc:sldMk cId="70659730" sldId="266"/>
            <ac:spMk id="5" creationId="{39FA2274-D948-47DC-B0C7-1982C2C00626}"/>
          </ac:spMkLst>
        </pc:spChg>
        <pc:spChg chg="mod">
          <ac:chgData name="Edson Yair Monteverde Oliden" userId="6f91095e0e9333e3" providerId="LiveId" clId="{FCFB66D5-AAF3-47CC-B2D2-A973A6926EFC}" dt="2022-02-08T03:10:01.232" v="3925" actId="207"/>
          <ac:spMkLst>
            <pc:docMk/>
            <pc:sldMk cId="70659730" sldId="266"/>
            <ac:spMk id="7" creationId="{77BA3CA1-8C19-4DF1-AACF-266634C0228E}"/>
          </ac:spMkLst>
        </pc:spChg>
        <pc:spChg chg="mod">
          <ac:chgData name="Edson Yair Monteverde Oliden" userId="6f91095e0e9333e3" providerId="LiveId" clId="{FCFB66D5-AAF3-47CC-B2D2-A973A6926EFC}" dt="2022-02-08T03:10:01.232" v="3925" actId="207"/>
          <ac:spMkLst>
            <pc:docMk/>
            <pc:sldMk cId="70659730" sldId="266"/>
            <ac:spMk id="8" creationId="{F6E2A95D-006D-4283-9463-51741BDDF5BD}"/>
          </ac:spMkLst>
        </pc:spChg>
        <pc:spChg chg="mod">
          <ac:chgData name="Edson Yair Monteverde Oliden" userId="6f91095e0e9333e3" providerId="LiveId" clId="{FCFB66D5-AAF3-47CC-B2D2-A973A6926EFC}" dt="2022-02-08T03:10:01.232" v="3925" actId="207"/>
          <ac:spMkLst>
            <pc:docMk/>
            <pc:sldMk cId="70659730" sldId="266"/>
            <ac:spMk id="9" creationId="{5ED981C2-E7E9-4C10-A570-6C95057E4EFD}"/>
          </ac:spMkLst>
        </pc:spChg>
        <pc:spChg chg="add mod">
          <ac:chgData name="Edson Yair Monteverde Oliden" userId="6f91095e0e9333e3" providerId="LiveId" clId="{FCFB66D5-AAF3-47CC-B2D2-A973A6926EFC}" dt="2022-02-08T03:10:27.909" v="3928" actId="6549"/>
          <ac:spMkLst>
            <pc:docMk/>
            <pc:sldMk cId="70659730" sldId="266"/>
            <ac:spMk id="10" creationId="{A6D534D5-E8C5-4EFE-8B9E-569D8D26D0B9}"/>
          </ac:spMkLst>
        </pc:spChg>
        <pc:grpChg chg="add mod">
          <ac:chgData name="Edson Yair Monteverde Oliden" userId="6f91095e0e9333e3" providerId="LiveId" clId="{FCFB66D5-AAF3-47CC-B2D2-A973A6926EFC}" dt="2022-02-08T03:10:01.232" v="3925" actId="207"/>
          <ac:grpSpMkLst>
            <pc:docMk/>
            <pc:sldMk cId="70659730" sldId="266"/>
            <ac:grpSpMk id="6" creationId="{110878E7-96C7-4C38-B354-A54D5B296775}"/>
          </ac:grpSpMkLst>
        </pc:grpChg>
      </pc:sldChg>
      <pc:sldChg chg="modSp add mod">
        <pc:chgData name="Edson Yair Monteverde Oliden" userId="6f91095e0e9333e3" providerId="LiveId" clId="{FCFB66D5-AAF3-47CC-B2D2-A973A6926EFC}" dt="2022-02-08T03:13:36.047" v="4088" actId="20577"/>
        <pc:sldMkLst>
          <pc:docMk/>
          <pc:sldMk cId="3968672369" sldId="267"/>
        </pc:sldMkLst>
        <pc:spChg chg="mod">
          <ac:chgData name="Edson Yair Monteverde Oliden" userId="6f91095e0e9333e3" providerId="LiveId" clId="{FCFB66D5-AAF3-47CC-B2D2-A973A6926EFC}" dt="2022-02-08T03:12:37.751" v="3940" actId="20577"/>
          <ac:spMkLst>
            <pc:docMk/>
            <pc:sldMk cId="3968672369" sldId="267"/>
            <ac:spMk id="3" creationId="{C1977620-1623-4A36-9C92-7EDF57FA8D02}"/>
          </ac:spMkLst>
        </pc:spChg>
        <pc:spChg chg="mod">
          <ac:chgData name="Edson Yair Monteverde Oliden" userId="6f91095e0e9333e3" providerId="LiveId" clId="{FCFB66D5-AAF3-47CC-B2D2-A973A6926EFC}" dt="2022-02-08T03:13:36.047" v="4088" actId="20577"/>
          <ac:spMkLst>
            <pc:docMk/>
            <pc:sldMk cId="3968672369" sldId="267"/>
            <ac:spMk id="5" creationId="{39FA2274-D948-47DC-B0C7-1982C2C00626}"/>
          </ac:spMkLst>
        </pc:spChg>
      </pc:sldChg>
      <pc:sldChg chg="addSp modSp add mod">
        <pc:chgData name="Edson Yair Monteverde Oliden" userId="6f91095e0e9333e3" providerId="LiveId" clId="{FCFB66D5-AAF3-47CC-B2D2-A973A6926EFC}" dt="2022-02-09T03:18:14.788" v="7715" actId="113"/>
        <pc:sldMkLst>
          <pc:docMk/>
          <pc:sldMk cId="2319468553" sldId="268"/>
        </pc:sldMkLst>
        <pc:spChg chg="mod">
          <ac:chgData name="Edson Yair Monteverde Oliden" userId="6f91095e0e9333e3" providerId="LiveId" clId="{FCFB66D5-AAF3-47CC-B2D2-A973A6926EFC}" dt="2022-02-08T03:15:10.789" v="4183" actId="20577"/>
          <ac:spMkLst>
            <pc:docMk/>
            <pc:sldMk cId="2319468553" sldId="268"/>
            <ac:spMk id="3" creationId="{C1977620-1623-4A36-9C92-7EDF57FA8D02}"/>
          </ac:spMkLst>
        </pc:spChg>
        <pc:spChg chg="mod">
          <ac:chgData name="Edson Yair Monteverde Oliden" userId="6f91095e0e9333e3" providerId="LiveId" clId="{FCFB66D5-AAF3-47CC-B2D2-A973A6926EFC}" dt="2022-02-08T03:27:01.028" v="4478" actId="1076"/>
          <ac:spMkLst>
            <pc:docMk/>
            <pc:sldMk cId="2319468553" sldId="268"/>
            <ac:spMk id="5" creationId="{39FA2274-D948-47DC-B0C7-1982C2C00626}"/>
          </ac:spMkLst>
        </pc:spChg>
        <pc:graphicFrameChg chg="add mod modGraphic">
          <ac:chgData name="Edson Yair Monteverde Oliden" userId="6f91095e0e9333e3" providerId="LiveId" clId="{FCFB66D5-AAF3-47CC-B2D2-A973A6926EFC}" dt="2022-02-09T03:18:14.788" v="7715" actId="113"/>
          <ac:graphicFrameMkLst>
            <pc:docMk/>
            <pc:sldMk cId="2319468553" sldId="268"/>
            <ac:graphicFrameMk id="4" creationId="{4F7D65C1-B902-4246-9034-CE801136DE4A}"/>
          </ac:graphicFrameMkLst>
        </pc:graphicFrameChg>
      </pc:sldChg>
      <pc:sldChg chg="addSp delSp modSp add mod">
        <pc:chgData name="Edson Yair Monteverde Oliden" userId="6f91095e0e9333e3" providerId="LiveId" clId="{FCFB66D5-AAF3-47CC-B2D2-A973A6926EFC}" dt="2022-02-08T16:43:27.808" v="7712" actId="1076"/>
        <pc:sldMkLst>
          <pc:docMk/>
          <pc:sldMk cId="3465975750" sldId="269"/>
        </pc:sldMkLst>
        <pc:spChg chg="del mod">
          <ac:chgData name="Edson Yair Monteverde Oliden" userId="6f91095e0e9333e3" providerId="LiveId" clId="{FCFB66D5-AAF3-47CC-B2D2-A973A6926EFC}" dt="2022-02-08T14:12:09.015" v="5527" actId="478"/>
          <ac:spMkLst>
            <pc:docMk/>
            <pc:sldMk cId="3465975750" sldId="269"/>
            <ac:spMk id="3" creationId="{C1977620-1623-4A36-9C92-7EDF57FA8D02}"/>
          </ac:spMkLst>
        </pc:spChg>
        <pc:spChg chg="add del mod">
          <ac:chgData name="Edson Yair Monteverde Oliden" userId="6f91095e0e9333e3" providerId="LiveId" clId="{FCFB66D5-AAF3-47CC-B2D2-A973A6926EFC}" dt="2022-02-08T16:42:43.557" v="7698" actId="478"/>
          <ac:spMkLst>
            <pc:docMk/>
            <pc:sldMk cId="3465975750" sldId="269"/>
            <ac:spMk id="4" creationId="{AEE17B12-582B-47B6-8ABE-207342F118E8}"/>
          </ac:spMkLst>
        </pc:spChg>
        <pc:spChg chg="del">
          <ac:chgData name="Edson Yair Monteverde Oliden" userId="6f91095e0e9333e3" providerId="LiveId" clId="{FCFB66D5-AAF3-47CC-B2D2-A973A6926EFC}" dt="2022-02-08T03:30:18.159" v="4482" actId="478"/>
          <ac:spMkLst>
            <pc:docMk/>
            <pc:sldMk cId="3465975750" sldId="269"/>
            <ac:spMk id="5" creationId="{39FA2274-D948-47DC-B0C7-1982C2C00626}"/>
          </ac:spMkLst>
        </pc:spChg>
        <pc:spChg chg="add mod">
          <ac:chgData name="Edson Yair Monteverde Oliden" userId="6f91095e0e9333e3" providerId="LiveId" clId="{FCFB66D5-AAF3-47CC-B2D2-A973A6926EFC}" dt="2022-02-08T16:43:27.808" v="7712" actId="1076"/>
          <ac:spMkLst>
            <pc:docMk/>
            <pc:sldMk cId="3465975750" sldId="269"/>
            <ac:spMk id="10" creationId="{BAA7494B-FC73-4A5F-8FA9-11966DCD9222}"/>
          </ac:spMkLst>
        </pc:spChg>
        <pc:graphicFrameChg chg="del">
          <ac:chgData name="Edson Yair Monteverde Oliden" userId="6f91095e0e9333e3" providerId="LiveId" clId="{FCFB66D5-AAF3-47CC-B2D2-A973A6926EFC}" dt="2022-02-08T03:30:13.976" v="4481" actId="478"/>
          <ac:graphicFrameMkLst>
            <pc:docMk/>
            <pc:sldMk cId="3465975750" sldId="269"/>
            <ac:graphicFrameMk id="4" creationId="{4F7D65C1-B902-4246-9034-CE801136DE4A}"/>
          </ac:graphicFrameMkLst>
        </pc:graphicFrameChg>
        <pc:picChg chg="add del mod">
          <ac:chgData name="Edson Yair Monteverde Oliden" userId="6f91095e0e9333e3" providerId="LiveId" clId="{FCFB66D5-AAF3-47CC-B2D2-A973A6926EFC}" dt="2022-02-08T16:42:39.337" v="7695" actId="478"/>
          <ac:picMkLst>
            <pc:docMk/>
            <pc:sldMk cId="3465975750" sldId="269"/>
            <ac:picMk id="5" creationId="{DDDD4128-DC54-4588-88AC-9985446F83CF}"/>
          </ac:picMkLst>
        </pc:picChg>
        <pc:picChg chg="add del mod">
          <ac:chgData name="Edson Yair Monteverde Oliden" userId="6f91095e0e9333e3" providerId="LiveId" clId="{FCFB66D5-AAF3-47CC-B2D2-A973A6926EFC}" dt="2022-02-08T16:42:39.337" v="7695" actId="478"/>
          <ac:picMkLst>
            <pc:docMk/>
            <pc:sldMk cId="3465975750" sldId="269"/>
            <ac:picMk id="6" creationId="{DD343C59-5363-4FFB-86E3-F82752785F09}"/>
          </ac:picMkLst>
        </pc:picChg>
        <pc:picChg chg="add del mod modCrop">
          <ac:chgData name="Edson Yair Monteverde Oliden" userId="6f91095e0e9333e3" providerId="LiveId" clId="{FCFB66D5-AAF3-47CC-B2D2-A973A6926EFC}" dt="2022-02-08T14:09:14.412" v="5506" actId="478"/>
          <ac:picMkLst>
            <pc:docMk/>
            <pc:sldMk cId="3465975750" sldId="269"/>
            <ac:picMk id="7" creationId="{5081E5BC-306E-4361-A504-45DF06BAFDF8}"/>
          </ac:picMkLst>
        </pc:picChg>
        <pc:picChg chg="add mod modCrop">
          <ac:chgData name="Edson Yair Monteverde Oliden" userId="6f91095e0e9333e3" providerId="LiveId" clId="{FCFB66D5-AAF3-47CC-B2D2-A973A6926EFC}" dt="2022-02-08T16:42:51.104" v="7700" actId="1076"/>
          <ac:picMkLst>
            <pc:docMk/>
            <pc:sldMk cId="3465975750" sldId="269"/>
            <ac:picMk id="9" creationId="{8F2C3033-C37D-442B-A150-223DF550EA22}"/>
          </ac:picMkLst>
        </pc:picChg>
      </pc:sldChg>
      <pc:sldChg chg="addSp delSp modSp add del mod">
        <pc:chgData name="Edson Yair Monteverde Oliden" userId="6f91095e0e9333e3" providerId="LiveId" clId="{FCFB66D5-AAF3-47CC-B2D2-A973A6926EFC}" dt="2022-02-08T15:49:08.182" v="7691" actId="47"/>
        <pc:sldMkLst>
          <pc:docMk/>
          <pc:sldMk cId="1785148106" sldId="270"/>
        </pc:sldMkLst>
        <pc:spChg chg="mod">
          <ac:chgData name="Edson Yair Monteverde Oliden" userId="6f91095e0e9333e3" providerId="LiveId" clId="{FCFB66D5-AAF3-47CC-B2D2-A973A6926EFC}" dt="2022-02-08T03:35:30.436" v="4529" actId="20577"/>
          <ac:spMkLst>
            <pc:docMk/>
            <pc:sldMk cId="1785148106" sldId="270"/>
            <ac:spMk id="3" creationId="{C1977620-1623-4A36-9C92-7EDF57FA8D02}"/>
          </ac:spMkLst>
        </pc:spChg>
        <pc:picChg chg="add mod modCrop">
          <ac:chgData name="Edson Yair Monteverde Oliden" userId="6f91095e0e9333e3" providerId="LiveId" clId="{FCFB66D5-AAF3-47CC-B2D2-A973A6926EFC}" dt="2022-02-08T03:35:23.457" v="4509" actId="1036"/>
          <ac:picMkLst>
            <pc:docMk/>
            <pc:sldMk cId="1785148106" sldId="270"/>
            <ac:picMk id="5" creationId="{E5978114-B829-44ED-812D-9E9C394A1697}"/>
          </ac:picMkLst>
        </pc:picChg>
        <pc:picChg chg="del">
          <ac:chgData name="Edson Yair Monteverde Oliden" userId="6f91095e0e9333e3" providerId="LiveId" clId="{FCFB66D5-AAF3-47CC-B2D2-A973A6926EFC}" dt="2022-02-08T03:34:59.657" v="4497" actId="478"/>
          <ac:picMkLst>
            <pc:docMk/>
            <pc:sldMk cId="1785148106" sldId="270"/>
            <ac:picMk id="7" creationId="{5081E5BC-306E-4361-A504-45DF06BAFDF8}"/>
          </ac:picMkLst>
        </pc:picChg>
      </pc:sldChg>
      <pc:sldChg chg="modSp add mod">
        <pc:chgData name="Edson Yair Monteverde Oliden" userId="6f91095e0e9333e3" providerId="LiveId" clId="{FCFB66D5-AAF3-47CC-B2D2-A973A6926EFC}" dt="2022-02-08T15:45:59.201" v="7620" actId="20577"/>
        <pc:sldMkLst>
          <pc:docMk/>
          <pc:sldMk cId="1448227395" sldId="271"/>
        </pc:sldMkLst>
        <pc:spChg chg="mod">
          <ac:chgData name="Edson Yair Monteverde Oliden" userId="6f91095e0e9333e3" providerId="LiveId" clId="{FCFB66D5-AAF3-47CC-B2D2-A973A6926EFC}" dt="2022-02-08T03:36:38.538" v="4572" actId="20577"/>
          <ac:spMkLst>
            <pc:docMk/>
            <pc:sldMk cId="1448227395" sldId="271"/>
            <ac:spMk id="3" creationId="{C1977620-1623-4A36-9C92-7EDF57FA8D02}"/>
          </ac:spMkLst>
        </pc:spChg>
        <pc:spChg chg="mod">
          <ac:chgData name="Edson Yair Monteverde Oliden" userId="6f91095e0e9333e3" providerId="LiveId" clId="{FCFB66D5-AAF3-47CC-B2D2-A973A6926EFC}" dt="2022-02-08T15:45:59.201" v="7620" actId="20577"/>
          <ac:spMkLst>
            <pc:docMk/>
            <pc:sldMk cId="1448227395" sldId="271"/>
            <ac:spMk id="5" creationId="{39FA2274-D948-47DC-B0C7-1982C2C00626}"/>
          </ac:spMkLst>
        </pc:spChg>
      </pc:sldChg>
      <pc:sldChg chg="addSp delSp modSp add mod">
        <pc:chgData name="Edson Yair Monteverde Oliden" userId="6f91095e0e9333e3" providerId="LiveId" clId="{FCFB66D5-AAF3-47CC-B2D2-A973A6926EFC}" dt="2022-02-08T15:38:37.979" v="7335" actId="207"/>
        <pc:sldMkLst>
          <pc:docMk/>
          <pc:sldMk cId="4107631934" sldId="272"/>
        </pc:sldMkLst>
        <pc:spChg chg="del">
          <ac:chgData name="Edson Yair Monteverde Oliden" userId="6f91095e0e9333e3" providerId="LiveId" clId="{FCFB66D5-AAF3-47CC-B2D2-A973A6926EFC}" dt="2022-02-08T03:45:08.958" v="5069" actId="478"/>
          <ac:spMkLst>
            <pc:docMk/>
            <pc:sldMk cId="4107631934" sldId="272"/>
            <ac:spMk id="3" creationId="{C1977620-1623-4A36-9C92-7EDF57FA8D02}"/>
          </ac:spMkLst>
        </pc:spChg>
        <pc:spChg chg="add mod">
          <ac:chgData name="Edson Yair Monteverde Oliden" userId="6f91095e0e9333e3" providerId="LiveId" clId="{FCFB66D5-AAF3-47CC-B2D2-A973A6926EFC}" dt="2022-02-08T03:49:48.002" v="5480" actId="164"/>
          <ac:spMkLst>
            <pc:docMk/>
            <pc:sldMk cId="4107631934" sldId="272"/>
            <ac:spMk id="4" creationId="{D7E260B2-A061-48F5-A2A5-643797732C36}"/>
          </ac:spMkLst>
        </pc:spChg>
        <pc:spChg chg="del">
          <ac:chgData name="Edson Yair Monteverde Oliden" userId="6f91095e0e9333e3" providerId="LiveId" clId="{FCFB66D5-AAF3-47CC-B2D2-A973A6926EFC}" dt="2022-02-08T03:45:05.357" v="5068" actId="478"/>
          <ac:spMkLst>
            <pc:docMk/>
            <pc:sldMk cId="4107631934" sldId="272"/>
            <ac:spMk id="5" creationId="{39FA2274-D948-47DC-B0C7-1982C2C00626}"/>
          </ac:spMkLst>
        </pc:spChg>
        <pc:spChg chg="add mod">
          <ac:chgData name="Edson Yair Monteverde Oliden" userId="6f91095e0e9333e3" providerId="LiveId" clId="{FCFB66D5-AAF3-47CC-B2D2-A973A6926EFC}" dt="2022-02-08T03:49:48.002" v="5480" actId="164"/>
          <ac:spMkLst>
            <pc:docMk/>
            <pc:sldMk cId="4107631934" sldId="272"/>
            <ac:spMk id="6" creationId="{10BD134E-0FD9-4D5A-9D8D-273A44826501}"/>
          </ac:spMkLst>
        </pc:spChg>
        <pc:spChg chg="add mod">
          <ac:chgData name="Edson Yair Monteverde Oliden" userId="6f91095e0e9333e3" providerId="LiveId" clId="{FCFB66D5-AAF3-47CC-B2D2-A973A6926EFC}" dt="2022-02-08T03:49:51.129" v="5481" actId="164"/>
          <ac:spMkLst>
            <pc:docMk/>
            <pc:sldMk cId="4107631934" sldId="272"/>
            <ac:spMk id="7" creationId="{B3480981-BB1F-4494-999C-1D01F845A568}"/>
          </ac:spMkLst>
        </pc:spChg>
        <pc:spChg chg="add mod">
          <ac:chgData name="Edson Yair Monteverde Oliden" userId="6f91095e0e9333e3" providerId="LiveId" clId="{FCFB66D5-AAF3-47CC-B2D2-A973A6926EFC}" dt="2022-02-08T03:49:51.129" v="5481" actId="164"/>
          <ac:spMkLst>
            <pc:docMk/>
            <pc:sldMk cId="4107631934" sldId="272"/>
            <ac:spMk id="8" creationId="{96020460-F160-42C9-BA09-ECFB1957C885}"/>
          </ac:spMkLst>
        </pc:spChg>
        <pc:spChg chg="add mod">
          <ac:chgData name="Edson Yair Monteverde Oliden" userId="6f91095e0e9333e3" providerId="LiveId" clId="{FCFB66D5-AAF3-47CC-B2D2-A973A6926EFC}" dt="2022-02-08T03:49:55.939" v="5482" actId="164"/>
          <ac:spMkLst>
            <pc:docMk/>
            <pc:sldMk cId="4107631934" sldId="272"/>
            <ac:spMk id="9" creationId="{BB333AFD-6794-4EF0-AEF9-F2977CE21466}"/>
          </ac:spMkLst>
        </pc:spChg>
        <pc:spChg chg="add mod">
          <ac:chgData name="Edson Yair Monteverde Oliden" userId="6f91095e0e9333e3" providerId="LiveId" clId="{FCFB66D5-AAF3-47CC-B2D2-A973A6926EFC}" dt="2022-02-08T03:49:55.939" v="5482" actId="164"/>
          <ac:spMkLst>
            <pc:docMk/>
            <pc:sldMk cId="4107631934" sldId="272"/>
            <ac:spMk id="10" creationId="{0A4924E9-FEB6-46EE-8777-E56282EAF220}"/>
          </ac:spMkLst>
        </pc:spChg>
        <pc:spChg chg="add mod">
          <ac:chgData name="Edson Yair Monteverde Oliden" userId="6f91095e0e9333e3" providerId="LiveId" clId="{FCFB66D5-AAF3-47CC-B2D2-A973A6926EFC}" dt="2022-02-08T15:38:37.979" v="7335" actId="207"/>
          <ac:spMkLst>
            <pc:docMk/>
            <pc:sldMk cId="4107631934" sldId="272"/>
            <ac:spMk id="18" creationId="{7784C369-3F75-411A-8D5F-91C4B8E10EB1}"/>
          </ac:spMkLst>
        </pc:spChg>
        <pc:grpChg chg="add del mod">
          <ac:chgData name="Edson Yair Monteverde Oliden" userId="6f91095e0e9333e3" providerId="LiveId" clId="{FCFB66D5-AAF3-47CC-B2D2-A973A6926EFC}" dt="2022-02-08T15:01:56.498" v="5848" actId="21"/>
          <ac:grpSpMkLst>
            <pc:docMk/>
            <pc:sldMk cId="4107631934" sldId="272"/>
            <ac:grpSpMk id="11" creationId="{B7F4B842-E6CB-4EF9-9DD3-14334F7C9D81}"/>
          </ac:grpSpMkLst>
        </pc:grpChg>
        <pc:grpChg chg="add del mod">
          <ac:chgData name="Edson Yair Monteverde Oliden" userId="6f91095e0e9333e3" providerId="LiveId" clId="{FCFB66D5-AAF3-47CC-B2D2-A973A6926EFC}" dt="2022-02-08T15:01:56.498" v="5848" actId="21"/>
          <ac:grpSpMkLst>
            <pc:docMk/>
            <pc:sldMk cId="4107631934" sldId="272"/>
            <ac:grpSpMk id="12" creationId="{BFE163E6-AD93-4584-9E2E-5BCA78528B90}"/>
          </ac:grpSpMkLst>
        </pc:grpChg>
        <pc:grpChg chg="add del mod">
          <ac:chgData name="Edson Yair Monteverde Oliden" userId="6f91095e0e9333e3" providerId="LiveId" clId="{FCFB66D5-AAF3-47CC-B2D2-A973A6926EFC}" dt="2022-02-08T15:01:56.498" v="5848" actId="21"/>
          <ac:grpSpMkLst>
            <pc:docMk/>
            <pc:sldMk cId="4107631934" sldId="272"/>
            <ac:grpSpMk id="13" creationId="{2D097886-CE4D-486A-B0A9-F10C28C2A01D}"/>
          </ac:grpSpMkLst>
        </pc:grpChg>
        <pc:picChg chg="add mod">
          <ac:chgData name="Edson Yair Monteverde Oliden" userId="6f91095e0e9333e3" providerId="LiveId" clId="{FCFB66D5-AAF3-47CC-B2D2-A973A6926EFC}" dt="2022-02-08T15:38:22.495" v="7331" actId="1076"/>
          <ac:picMkLst>
            <pc:docMk/>
            <pc:sldMk cId="4107631934" sldId="272"/>
            <ac:picMk id="3" creationId="{B3D1AB07-6032-44A8-BFB7-7A53347A386E}"/>
          </ac:picMkLst>
        </pc:picChg>
        <pc:picChg chg="add mod">
          <ac:chgData name="Edson Yair Monteverde Oliden" userId="6f91095e0e9333e3" providerId="LiveId" clId="{FCFB66D5-AAF3-47CC-B2D2-A973A6926EFC}" dt="2022-02-08T15:38:23.559" v="7332" actId="1076"/>
          <ac:picMkLst>
            <pc:docMk/>
            <pc:sldMk cId="4107631934" sldId="272"/>
            <ac:picMk id="14" creationId="{A499BE27-B9E5-4B89-9AE2-C93D33DB0C37}"/>
          </ac:picMkLst>
        </pc:picChg>
        <pc:picChg chg="add del mod modCrop">
          <ac:chgData name="Edson Yair Monteverde Oliden" userId="6f91095e0e9333e3" providerId="LiveId" clId="{FCFB66D5-AAF3-47CC-B2D2-A973A6926EFC}" dt="2022-02-08T15:38:14.924" v="7328" actId="478"/>
          <ac:picMkLst>
            <pc:docMk/>
            <pc:sldMk cId="4107631934" sldId="272"/>
            <ac:picMk id="17" creationId="{94C416CF-2FB9-4756-93E4-03437CEACBEC}"/>
          </ac:picMkLst>
        </pc:picChg>
        <pc:cxnChg chg="add del mod">
          <ac:chgData name="Edson Yair Monteverde Oliden" userId="6f91095e0e9333e3" providerId="LiveId" clId="{FCFB66D5-AAF3-47CC-B2D2-A973A6926EFC}" dt="2022-02-08T15:01:56.498" v="5848" actId="21"/>
          <ac:cxnSpMkLst>
            <pc:docMk/>
            <pc:sldMk cId="4107631934" sldId="272"/>
            <ac:cxnSpMk id="15" creationId="{D5645A2E-2361-457E-A349-3ADFCD5FA29A}"/>
          </ac:cxnSpMkLst>
        </pc:cxnChg>
        <pc:cxnChg chg="add del mod">
          <ac:chgData name="Edson Yair Monteverde Oliden" userId="6f91095e0e9333e3" providerId="LiveId" clId="{FCFB66D5-AAF3-47CC-B2D2-A973A6926EFC}" dt="2022-02-08T15:01:56.498" v="5848" actId="21"/>
          <ac:cxnSpMkLst>
            <pc:docMk/>
            <pc:sldMk cId="4107631934" sldId="272"/>
            <ac:cxnSpMk id="16" creationId="{31562EB1-B24A-4CBD-B037-A52E0BAB6B68}"/>
          </ac:cxnSpMkLst>
        </pc:cxnChg>
      </pc:sldChg>
      <pc:sldChg chg="addSp delSp modSp add mod ord">
        <pc:chgData name="Edson Yair Monteverde Oliden" userId="6f91095e0e9333e3" providerId="LiveId" clId="{FCFB66D5-AAF3-47CC-B2D2-A973A6926EFC}" dt="2022-02-08T14:07:49.076" v="5505"/>
        <pc:sldMkLst>
          <pc:docMk/>
          <pc:sldMk cId="1934763529" sldId="273"/>
        </pc:sldMkLst>
        <pc:spChg chg="del">
          <ac:chgData name="Edson Yair Monteverde Oliden" userId="6f91095e0e9333e3" providerId="LiveId" clId="{FCFB66D5-AAF3-47CC-B2D2-A973A6926EFC}" dt="2022-02-08T14:06:52.469" v="5495" actId="478"/>
          <ac:spMkLst>
            <pc:docMk/>
            <pc:sldMk cId="1934763529" sldId="273"/>
            <ac:spMk id="3" creationId="{C1977620-1623-4A36-9C92-7EDF57FA8D02}"/>
          </ac:spMkLst>
        </pc:spChg>
        <pc:spChg chg="del">
          <ac:chgData name="Edson Yair Monteverde Oliden" userId="6f91095e0e9333e3" providerId="LiveId" clId="{FCFB66D5-AAF3-47CC-B2D2-A973A6926EFC}" dt="2022-02-08T14:06:52.469" v="5495" actId="478"/>
          <ac:spMkLst>
            <pc:docMk/>
            <pc:sldMk cId="1934763529" sldId="273"/>
            <ac:spMk id="5" creationId="{39FA2274-D948-47DC-B0C7-1982C2C00626}"/>
          </ac:spMkLst>
        </pc:spChg>
        <pc:picChg chg="add mod">
          <ac:chgData name="Edson Yair Monteverde Oliden" userId="6f91095e0e9333e3" providerId="LiveId" clId="{FCFB66D5-AAF3-47CC-B2D2-A973A6926EFC}" dt="2022-02-08T14:07:30.054" v="5501" actId="1076"/>
          <ac:picMkLst>
            <pc:docMk/>
            <pc:sldMk cId="1934763529" sldId="273"/>
            <ac:picMk id="6" creationId="{89DD9691-8CA9-4EDC-9F25-74ABC7EFBA06}"/>
          </ac:picMkLst>
        </pc:picChg>
        <pc:picChg chg="add mod">
          <ac:chgData name="Edson Yair Monteverde Oliden" userId="6f91095e0e9333e3" providerId="LiveId" clId="{FCFB66D5-AAF3-47CC-B2D2-A973A6926EFC}" dt="2022-02-08T14:07:30.054" v="5501" actId="1076"/>
          <ac:picMkLst>
            <pc:docMk/>
            <pc:sldMk cId="1934763529" sldId="273"/>
            <ac:picMk id="7" creationId="{81857CAE-6FFC-4F92-9C17-A91B36B76664}"/>
          </ac:picMkLst>
        </pc:picChg>
      </pc:sldChg>
      <pc:sldChg chg="addSp delSp modSp new mod">
        <pc:chgData name="Edson Yair Monteverde Oliden" userId="6f91095e0e9333e3" providerId="LiveId" clId="{FCFB66D5-AAF3-47CC-B2D2-A973A6926EFC}" dt="2022-02-08T15:24:19.864" v="6754" actId="14100"/>
        <pc:sldMkLst>
          <pc:docMk/>
          <pc:sldMk cId="1497515270" sldId="274"/>
        </pc:sldMkLst>
        <pc:picChg chg="add mod">
          <ac:chgData name="Edson Yair Monteverde Oliden" userId="6f91095e0e9333e3" providerId="LiveId" clId="{FCFB66D5-AAF3-47CC-B2D2-A973A6926EFC}" dt="2022-02-08T15:24:19.864" v="6754" actId="14100"/>
          <ac:picMkLst>
            <pc:docMk/>
            <pc:sldMk cId="1497515270" sldId="274"/>
            <ac:picMk id="3" creationId="{56854C0F-7D41-4041-8031-16F75106316B}"/>
          </ac:picMkLst>
        </pc:picChg>
        <pc:picChg chg="add del mod">
          <ac:chgData name="Edson Yair Monteverde Oliden" userId="6f91095e0e9333e3" providerId="LiveId" clId="{FCFB66D5-AAF3-47CC-B2D2-A973A6926EFC}" dt="2022-02-08T15:24:17.916" v="6750" actId="478"/>
          <ac:picMkLst>
            <pc:docMk/>
            <pc:sldMk cId="1497515270" sldId="274"/>
            <ac:picMk id="1026" creationId="{72B43505-00B8-4BD0-BC02-22870966C757}"/>
          </ac:picMkLst>
        </pc:picChg>
      </pc:sldChg>
      <pc:sldChg chg="new del">
        <pc:chgData name="Edson Yair Monteverde Oliden" userId="6f91095e0e9333e3" providerId="LiveId" clId="{FCFB66D5-AAF3-47CC-B2D2-A973A6926EFC}" dt="2022-02-08T14:24:14.822" v="5529" actId="680"/>
        <pc:sldMkLst>
          <pc:docMk/>
          <pc:sldMk cId="2804125767" sldId="274"/>
        </pc:sldMkLst>
      </pc:sldChg>
      <pc:sldChg chg="addSp modSp add mod">
        <pc:chgData name="Edson Yair Monteverde Oliden" userId="6f91095e0e9333e3" providerId="LiveId" clId="{FCFB66D5-AAF3-47CC-B2D2-A973A6926EFC}" dt="2022-02-08T15:06:03.657" v="6216" actId="1038"/>
        <pc:sldMkLst>
          <pc:docMk/>
          <pc:sldMk cId="2701621286" sldId="275"/>
        </pc:sldMkLst>
        <pc:spChg chg="mod">
          <ac:chgData name="Edson Yair Monteverde Oliden" userId="6f91095e0e9333e3" providerId="LiveId" clId="{FCFB66D5-AAF3-47CC-B2D2-A973A6926EFC}" dt="2022-02-08T14:59:00.762" v="5612" actId="20577"/>
          <ac:spMkLst>
            <pc:docMk/>
            <pc:sldMk cId="2701621286" sldId="275"/>
            <ac:spMk id="3" creationId="{C1977620-1623-4A36-9C92-7EDF57FA8D02}"/>
          </ac:spMkLst>
        </pc:spChg>
        <pc:spChg chg="mod">
          <ac:chgData name="Edson Yair Monteverde Oliden" userId="6f91095e0e9333e3" providerId="LiveId" clId="{FCFB66D5-AAF3-47CC-B2D2-A973A6926EFC}" dt="2022-02-08T15:01:34.166" v="5847" actId="20577"/>
          <ac:spMkLst>
            <pc:docMk/>
            <pc:sldMk cId="2701621286" sldId="275"/>
            <ac:spMk id="5" creationId="{39FA2274-D948-47DC-B0C7-1982C2C00626}"/>
          </ac:spMkLst>
        </pc:spChg>
        <pc:spChg chg="mod">
          <ac:chgData name="Edson Yair Monteverde Oliden" userId="6f91095e0e9333e3" providerId="LiveId" clId="{FCFB66D5-AAF3-47CC-B2D2-A973A6926EFC}" dt="2022-02-08T15:02:36.677" v="5879" actId="313"/>
          <ac:spMkLst>
            <pc:docMk/>
            <pc:sldMk cId="2701621286" sldId="275"/>
            <ac:spMk id="7" creationId="{01E239DF-F599-4993-8887-D7EFF2FFB115}"/>
          </ac:spMkLst>
        </pc:spChg>
        <pc:spChg chg="mod">
          <ac:chgData name="Edson Yair Monteverde Oliden" userId="6f91095e0e9333e3" providerId="LiveId" clId="{FCFB66D5-AAF3-47CC-B2D2-A973A6926EFC}" dt="2022-02-08T15:03:43.349" v="5982" actId="20577"/>
          <ac:spMkLst>
            <pc:docMk/>
            <pc:sldMk cId="2701621286" sldId="275"/>
            <ac:spMk id="8" creationId="{AC3B17B9-3340-426E-8B98-30348A36A3CE}"/>
          </ac:spMkLst>
        </pc:spChg>
        <pc:spChg chg="mod">
          <ac:chgData name="Edson Yair Monteverde Oliden" userId="6f91095e0e9333e3" providerId="LiveId" clId="{FCFB66D5-AAF3-47CC-B2D2-A973A6926EFC}" dt="2022-02-08T15:02:25.801" v="5875" actId="6549"/>
          <ac:spMkLst>
            <pc:docMk/>
            <pc:sldMk cId="2701621286" sldId="275"/>
            <ac:spMk id="10" creationId="{AF284A63-DD46-491C-9920-AD827BEC323F}"/>
          </ac:spMkLst>
        </pc:spChg>
        <pc:spChg chg="mod">
          <ac:chgData name="Edson Yair Monteverde Oliden" userId="6f91095e0e9333e3" providerId="LiveId" clId="{FCFB66D5-AAF3-47CC-B2D2-A973A6926EFC}" dt="2022-02-08T15:04:54.030" v="6120" actId="20577"/>
          <ac:spMkLst>
            <pc:docMk/>
            <pc:sldMk cId="2701621286" sldId="275"/>
            <ac:spMk id="11" creationId="{8B257413-456D-4ED9-8DB7-E90B7ED54F4F}"/>
          </ac:spMkLst>
        </pc:spChg>
        <pc:spChg chg="mod">
          <ac:chgData name="Edson Yair Monteverde Oliden" userId="6f91095e0e9333e3" providerId="LiveId" clId="{FCFB66D5-AAF3-47CC-B2D2-A973A6926EFC}" dt="2022-02-08T15:02:28.037" v="5876" actId="6549"/>
          <ac:spMkLst>
            <pc:docMk/>
            <pc:sldMk cId="2701621286" sldId="275"/>
            <ac:spMk id="13" creationId="{01D51484-A7A5-4322-B534-CFE9C2C7C170}"/>
          </ac:spMkLst>
        </pc:spChg>
        <pc:spChg chg="mod">
          <ac:chgData name="Edson Yair Monteverde Oliden" userId="6f91095e0e9333e3" providerId="LiveId" clId="{FCFB66D5-AAF3-47CC-B2D2-A973A6926EFC}" dt="2022-02-08T15:05:50.310" v="6195" actId="20577"/>
          <ac:spMkLst>
            <pc:docMk/>
            <pc:sldMk cId="2701621286" sldId="275"/>
            <ac:spMk id="14" creationId="{A5667E45-11B6-4677-862B-D1A1478C2951}"/>
          </ac:spMkLst>
        </pc:spChg>
        <pc:grpChg chg="add mod">
          <ac:chgData name="Edson Yair Monteverde Oliden" userId="6f91095e0e9333e3" providerId="LiveId" clId="{FCFB66D5-AAF3-47CC-B2D2-A973A6926EFC}" dt="2022-02-08T15:06:00.118" v="6207" actId="1037"/>
          <ac:grpSpMkLst>
            <pc:docMk/>
            <pc:sldMk cId="2701621286" sldId="275"/>
            <ac:grpSpMk id="6" creationId="{1A9EE44F-EA6C-48BE-948F-03705D28B594}"/>
          </ac:grpSpMkLst>
        </pc:grpChg>
        <pc:grpChg chg="add mod">
          <ac:chgData name="Edson Yair Monteverde Oliden" userId="6f91095e0e9333e3" providerId="LiveId" clId="{FCFB66D5-AAF3-47CC-B2D2-A973A6926EFC}" dt="2022-02-08T15:02:00.417" v="5850" actId="1076"/>
          <ac:grpSpMkLst>
            <pc:docMk/>
            <pc:sldMk cId="2701621286" sldId="275"/>
            <ac:grpSpMk id="9" creationId="{A1AFB21B-7139-4302-8BE9-73E99577DC23}"/>
          </ac:grpSpMkLst>
        </pc:grpChg>
        <pc:grpChg chg="add mod">
          <ac:chgData name="Edson Yair Monteverde Oliden" userId="6f91095e0e9333e3" providerId="LiveId" clId="{FCFB66D5-AAF3-47CC-B2D2-A973A6926EFC}" dt="2022-02-08T15:06:03.657" v="6216" actId="1038"/>
          <ac:grpSpMkLst>
            <pc:docMk/>
            <pc:sldMk cId="2701621286" sldId="275"/>
            <ac:grpSpMk id="12" creationId="{7EB74AAE-8311-47FD-9EB7-939F8911DD59}"/>
          </ac:grpSpMkLst>
        </pc:grpChg>
        <pc:cxnChg chg="add mod">
          <ac:chgData name="Edson Yair Monteverde Oliden" userId="6f91095e0e9333e3" providerId="LiveId" clId="{FCFB66D5-AAF3-47CC-B2D2-A973A6926EFC}" dt="2022-02-08T15:06:00.118" v="6207" actId="1037"/>
          <ac:cxnSpMkLst>
            <pc:docMk/>
            <pc:sldMk cId="2701621286" sldId="275"/>
            <ac:cxnSpMk id="15" creationId="{1242DA50-2163-4D96-B153-32ACCA6C2CE2}"/>
          </ac:cxnSpMkLst>
        </pc:cxnChg>
        <pc:cxnChg chg="add mod">
          <ac:chgData name="Edson Yair Monteverde Oliden" userId="6f91095e0e9333e3" providerId="LiveId" clId="{FCFB66D5-AAF3-47CC-B2D2-A973A6926EFC}" dt="2022-02-08T15:06:03.657" v="6216" actId="1038"/>
          <ac:cxnSpMkLst>
            <pc:docMk/>
            <pc:sldMk cId="2701621286" sldId="275"/>
            <ac:cxnSpMk id="16" creationId="{CFFC6426-B48B-4BC7-AF0A-F946B07AA3CF}"/>
          </ac:cxnSpMkLst>
        </pc:cxnChg>
      </pc:sldChg>
      <pc:sldChg chg="addSp delSp modSp add mod">
        <pc:chgData name="Edson Yair Monteverde Oliden" userId="6f91095e0e9333e3" providerId="LiveId" clId="{FCFB66D5-AAF3-47CC-B2D2-A973A6926EFC}" dt="2022-02-08T15:46:22.399" v="7633" actId="20577"/>
        <pc:sldMkLst>
          <pc:docMk/>
          <pc:sldMk cId="3172087973" sldId="276"/>
        </pc:sldMkLst>
        <pc:spChg chg="mod">
          <ac:chgData name="Edson Yair Monteverde Oliden" userId="6f91095e0e9333e3" providerId="LiveId" clId="{FCFB66D5-AAF3-47CC-B2D2-A973A6926EFC}" dt="2022-02-08T15:07:09.299" v="6251" actId="20577"/>
          <ac:spMkLst>
            <pc:docMk/>
            <pc:sldMk cId="3172087973" sldId="276"/>
            <ac:spMk id="3" creationId="{C1977620-1623-4A36-9C92-7EDF57FA8D02}"/>
          </ac:spMkLst>
        </pc:spChg>
        <pc:spChg chg="mod">
          <ac:chgData name="Edson Yair Monteverde Oliden" userId="6f91095e0e9333e3" providerId="LiveId" clId="{FCFB66D5-AAF3-47CC-B2D2-A973A6926EFC}" dt="2022-02-08T15:46:22.399" v="7633" actId="20577"/>
          <ac:spMkLst>
            <pc:docMk/>
            <pc:sldMk cId="3172087973" sldId="276"/>
            <ac:spMk id="5" creationId="{39FA2274-D948-47DC-B0C7-1982C2C00626}"/>
          </ac:spMkLst>
        </pc:spChg>
        <pc:spChg chg="add del mod">
          <ac:chgData name="Edson Yair Monteverde Oliden" userId="6f91095e0e9333e3" providerId="LiveId" clId="{FCFB66D5-AAF3-47CC-B2D2-A973A6926EFC}" dt="2022-02-08T15:13:48.823" v="6737" actId="478"/>
          <ac:spMkLst>
            <pc:docMk/>
            <pc:sldMk cId="3172087973" sldId="276"/>
            <ac:spMk id="17" creationId="{25E16D9F-B05E-4995-86C7-467D59256B8C}"/>
          </ac:spMkLst>
        </pc:spChg>
        <pc:grpChg chg="del">
          <ac:chgData name="Edson Yair Monteverde Oliden" userId="6f91095e0e9333e3" providerId="LiveId" clId="{FCFB66D5-AAF3-47CC-B2D2-A973A6926EFC}" dt="2022-02-08T15:07:21.838" v="6252" actId="478"/>
          <ac:grpSpMkLst>
            <pc:docMk/>
            <pc:sldMk cId="3172087973" sldId="276"/>
            <ac:grpSpMk id="6" creationId="{1A9EE44F-EA6C-48BE-948F-03705D28B594}"/>
          </ac:grpSpMkLst>
        </pc:grpChg>
        <pc:grpChg chg="del">
          <ac:chgData name="Edson Yair Monteverde Oliden" userId="6f91095e0e9333e3" providerId="LiveId" clId="{FCFB66D5-AAF3-47CC-B2D2-A973A6926EFC}" dt="2022-02-08T15:07:21.838" v="6252" actId="478"/>
          <ac:grpSpMkLst>
            <pc:docMk/>
            <pc:sldMk cId="3172087973" sldId="276"/>
            <ac:grpSpMk id="9" creationId="{A1AFB21B-7139-4302-8BE9-73E99577DC23}"/>
          </ac:grpSpMkLst>
        </pc:grpChg>
        <pc:grpChg chg="del">
          <ac:chgData name="Edson Yair Monteverde Oliden" userId="6f91095e0e9333e3" providerId="LiveId" clId="{FCFB66D5-AAF3-47CC-B2D2-A973A6926EFC}" dt="2022-02-08T15:07:21.838" v="6252" actId="478"/>
          <ac:grpSpMkLst>
            <pc:docMk/>
            <pc:sldMk cId="3172087973" sldId="276"/>
            <ac:grpSpMk id="12" creationId="{7EB74AAE-8311-47FD-9EB7-939F8911DD59}"/>
          </ac:grpSpMkLst>
        </pc:grpChg>
        <pc:cxnChg chg="del">
          <ac:chgData name="Edson Yair Monteverde Oliden" userId="6f91095e0e9333e3" providerId="LiveId" clId="{FCFB66D5-AAF3-47CC-B2D2-A973A6926EFC}" dt="2022-02-08T15:07:21.838" v="6252" actId="478"/>
          <ac:cxnSpMkLst>
            <pc:docMk/>
            <pc:sldMk cId="3172087973" sldId="276"/>
            <ac:cxnSpMk id="15" creationId="{1242DA50-2163-4D96-B153-32ACCA6C2CE2}"/>
          </ac:cxnSpMkLst>
        </pc:cxnChg>
        <pc:cxnChg chg="del">
          <ac:chgData name="Edson Yair Monteverde Oliden" userId="6f91095e0e9333e3" providerId="LiveId" clId="{FCFB66D5-AAF3-47CC-B2D2-A973A6926EFC}" dt="2022-02-08T15:07:21.838" v="6252" actId="478"/>
          <ac:cxnSpMkLst>
            <pc:docMk/>
            <pc:sldMk cId="3172087973" sldId="276"/>
            <ac:cxnSpMk id="16" creationId="{CFFC6426-B48B-4BC7-AF0A-F946B07AA3CF}"/>
          </ac:cxnSpMkLst>
        </pc:cxnChg>
      </pc:sldChg>
      <pc:sldChg chg="modSp add mod">
        <pc:chgData name="Edson Yair Monteverde Oliden" userId="6f91095e0e9333e3" providerId="LiveId" clId="{FCFB66D5-AAF3-47CC-B2D2-A973A6926EFC}" dt="2022-02-08T15:48:06.179" v="7666" actId="20577"/>
        <pc:sldMkLst>
          <pc:docMk/>
          <pc:sldMk cId="3838952973" sldId="277"/>
        </pc:sldMkLst>
        <pc:spChg chg="mod">
          <ac:chgData name="Edson Yair Monteverde Oliden" userId="6f91095e0e9333e3" providerId="LiveId" clId="{FCFB66D5-AAF3-47CC-B2D2-A973A6926EFC}" dt="2022-02-08T15:25:08.121" v="6770"/>
          <ac:spMkLst>
            <pc:docMk/>
            <pc:sldMk cId="3838952973" sldId="277"/>
            <ac:spMk id="3" creationId="{C1977620-1623-4A36-9C92-7EDF57FA8D02}"/>
          </ac:spMkLst>
        </pc:spChg>
        <pc:spChg chg="mod">
          <ac:chgData name="Edson Yair Monteverde Oliden" userId="6f91095e0e9333e3" providerId="LiveId" clId="{FCFB66D5-AAF3-47CC-B2D2-A973A6926EFC}" dt="2022-02-08T15:48:06.179" v="7666" actId="20577"/>
          <ac:spMkLst>
            <pc:docMk/>
            <pc:sldMk cId="3838952973" sldId="277"/>
            <ac:spMk id="5" creationId="{39FA2274-D948-47DC-B0C7-1982C2C00626}"/>
          </ac:spMkLst>
        </pc:spChg>
      </pc:sldChg>
      <pc:sldChg chg="addSp modSp new mod">
        <pc:chgData name="Edson Yair Monteverde Oliden" userId="6f91095e0e9333e3" providerId="LiveId" clId="{FCFB66D5-AAF3-47CC-B2D2-A973A6926EFC}" dt="2022-02-08T15:41:07.962" v="7566" actId="20577"/>
        <pc:sldMkLst>
          <pc:docMk/>
          <pc:sldMk cId="612823154" sldId="278"/>
        </pc:sldMkLst>
        <pc:spChg chg="mod">
          <ac:chgData name="Edson Yair Monteverde Oliden" userId="6f91095e0e9333e3" providerId="LiveId" clId="{FCFB66D5-AAF3-47CC-B2D2-A973A6926EFC}" dt="2022-02-08T15:35:29.192" v="7215" actId="20577"/>
          <ac:spMkLst>
            <pc:docMk/>
            <pc:sldMk cId="612823154" sldId="278"/>
            <ac:spMk id="3" creationId="{9BEEFAE6-3642-494E-9F24-0C213946BCB1}"/>
          </ac:spMkLst>
        </pc:spChg>
        <pc:spChg chg="mod">
          <ac:chgData name="Edson Yair Monteverde Oliden" userId="6f91095e0e9333e3" providerId="LiveId" clId="{FCFB66D5-AAF3-47CC-B2D2-A973A6926EFC}" dt="2022-02-08T15:40:22.689" v="7458" actId="20577"/>
          <ac:spMkLst>
            <pc:docMk/>
            <pc:sldMk cId="612823154" sldId="278"/>
            <ac:spMk id="4" creationId="{A8816549-F3BE-4A12-9B23-EEDBFF73EBFA}"/>
          </ac:spMkLst>
        </pc:spChg>
        <pc:spChg chg="mod">
          <ac:chgData name="Edson Yair Monteverde Oliden" userId="6f91095e0e9333e3" providerId="LiveId" clId="{FCFB66D5-AAF3-47CC-B2D2-A973A6926EFC}" dt="2022-02-08T15:40:32.574" v="7468" actId="20577"/>
          <ac:spMkLst>
            <pc:docMk/>
            <pc:sldMk cId="612823154" sldId="278"/>
            <ac:spMk id="6" creationId="{9F37412A-B295-4468-8522-B835E6CF96A4}"/>
          </ac:spMkLst>
        </pc:spChg>
        <pc:spChg chg="mod">
          <ac:chgData name="Edson Yair Monteverde Oliden" userId="6f91095e0e9333e3" providerId="LiveId" clId="{FCFB66D5-AAF3-47CC-B2D2-A973A6926EFC}" dt="2022-02-08T15:41:07.962" v="7566" actId="20577"/>
          <ac:spMkLst>
            <pc:docMk/>
            <pc:sldMk cId="612823154" sldId="278"/>
            <ac:spMk id="7" creationId="{57C5046A-3B7A-4116-802F-6F3BED118A8C}"/>
          </ac:spMkLst>
        </pc:spChg>
        <pc:grpChg chg="add mod">
          <ac:chgData name="Edson Yair Monteverde Oliden" userId="6f91095e0e9333e3" providerId="LiveId" clId="{FCFB66D5-AAF3-47CC-B2D2-A973A6926EFC}" dt="2022-02-08T15:36:28.089" v="7327" actId="1076"/>
          <ac:grpSpMkLst>
            <pc:docMk/>
            <pc:sldMk cId="612823154" sldId="278"/>
            <ac:grpSpMk id="2" creationId="{27C41BB1-F7A6-462D-8BD6-8EA1A2F005A0}"/>
          </ac:grpSpMkLst>
        </pc:grpChg>
        <pc:grpChg chg="add mod">
          <ac:chgData name="Edson Yair Monteverde Oliden" userId="6f91095e0e9333e3" providerId="LiveId" clId="{FCFB66D5-AAF3-47CC-B2D2-A973A6926EFC}" dt="2022-02-08T15:40:30.002" v="7460" actId="1076"/>
          <ac:grpSpMkLst>
            <pc:docMk/>
            <pc:sldMk cId="612823154" sldId="278"/>
            <ac:grpSpMk id="5" creationId="{324EF796-F76F-4617-87E9-1CAAD406D7A3}"/>
          </ac:grpSpMkLst>
        </pc:grpChg>
      </pc:sldChg>
      <pc:sldChg chg="modSp add mod">
        <pc:chgData name="Edson Yair Monteverde Oliden" userId="6f91095e0e9333e3" providerId="LiveId" clId="{FCFB66D5-AAF3-47CC-B2D2-A973A6926EFC}" dt="2022-02-09T03:25:20.524" v="8068" actId="20577"/>
        <pc:sldMkLst>
          <pc:docMk/>
          <pc:sldMk cId="3020727219" sldId="279"/>
        </pc:sldMkLst>
        <pc:spChg chg="mod">
          <ac:chgData name="Edson Yair Monteverde Oliden" userId="6f91095e0e9333e3" providerId="LiveId" clId="{FCFB66D5-AAF3-47CC-B2D2-A973A6926EFC}" dt="2022-02-08T15:48:22.251" v="7690" actId="20577"/>
          <ac:spMkLst>
            <pc:docMk/>
            <pc:sldMk cId="3020727219" sldId="279"/>
            <ac:spMk id="3" creationId="{C1977620-1623-4A36-9C92-7EDF57FA8D02}"/>
          </ac:spMkLst>
        </pc:spChg>
        <pc:spChg chg="mod">
          <ac:chgData name="Edson Yair Monteverde Oliden" userId="6f91095e0e9333e3" providerId="LiveId" clId="{FCFB66D5-AAF3-47CC-B2D2-A973A6926EFC}" dt="2022-02-09T03:25:20.524" v="8068" actId="20577"/>
          <ac:spMkLst>
            <pc:docMk/>
            <pc:sldMk cId="3020727219" sldId="279"/>
            <ac:spMk id="5" creationId="{39FA2274-D948-47DC-B0C7-1982C2C00626}"/>
          </ac:spMkLst>
        </pc:spChg>
      </pc:sldChg>
      <pc:sldChg chg="addSp new mod">
        <pc:chgData name="Edson Yair Monteverde Oliden" userId="6f91095e0e9333e3" providerId="LiveId" clId="{FCFB66D5-AAF3-47CC-B2D2-A973A6926EFC}" dt="2022-02-08T16:24:18.673" v="7694" actId="22"/>
        <pc:sldMkLst>
          <pc:docMk/>
          <pc:sldMk cId="3260962320" sldId="280"/>
        </pc:sldMkLst>
        <pc:picChg chg="add">
          <ac:chgData name="Edson Yair Monteverde Oliden" userId="6f91095e0e9333e3" providerId="LiveId" clId="{FCFB66D5-AAF3-47CC-B2D2-A973A6926EFC}" dt="2022-02-08T16:24:18.673" v="7694" actId="22"/>
          <ac:picMkLst>
            <pc:docMk/>
            <pc:sldMk cId="3260962320" sldId="280"/>
            <ac:picMk id="3" creationId="{02E99DE9-46BC-4A26-91BE-1F1C6277CD37}"/>
          </ac:picMkLst>
        </pc:picChg>
      </pc:sldChg>
      <pc:sldChg chg="addSp modSp new mod">
        <pc:chgData name="Edson Yair Monteverde Oliden" userId="6f91095e0e9333e3" providerId="LiveId" clId="{FCFB66D5-AAF3-47CC-B2D2-A973A6926EFC}" dt="2022-02-09T03:28:55.098" v="8393" actId="1035"/>
        <pc:sldMkLst>
          <pc:docMk/>
          <pc:sldMk cId="3767115905" sldId="281"/>
        </pc:sldMkLst>
        <pc:spChg chg="mod">
          <ac:chgData name="Edson Yair Monteverde Oliden" userId="6f91095e0e9333e3" providerId="LiveId" clId="{FCFB66D5-AAF3-47CC-B2D2-A973A6926EFC}" dt="2022-02-09T03:25:38.017" v="8088" actId="20577"/>
          <ac:spMkLst>
            <pc:docMk/>
            <pc:sldMk cId="3767115905" sldId="281"/>
            <ac:spMk id="3" creationId="{DFE35685-F7A0-4F7E-8271-24879D638083}"/>
          </ac:spMkLst>
        </pc:spChg>
        <pc:spChg chg="mod">
          <ac:chgData name="Edson Yair Monteverde Oliden" userId="6f91095e0e9333e3" providerId="LiveId" clId="{FCFB66D5-AAF3-47CC-B2D2-A973A6926EFC}" dt="2022-02-09T03:26:36.993" v="8193" actId="20577"/>
          <ac:spMkLst>
            <pc:docMk/>
            <pc:sldMk cId="3767115905" sldId="281"/>
            <ac:spMk id="4" creationId="{A406A295-A69E-4748-8246-F7DBEFEDA6C7}"/>
          </ac:spMkLst>
        </pc:spChg>
        <pc:spChg chg="mod">
          <ac:chgData name="Edson Yair Monteverde Oliden" userId="6f91095e0e9333e3" providerId="LiveId" clId="{FCFB66D5-AAF3-47CC-B2D2-A973A6926EFC}" dt="2022-02-09T03:26:41.870" v="8204" actId="20577"/>
          <ac:spMkLst>
            <pc:docMk/>
            <pc:sldMk cId="3767115905" sldId="281"/>
            <ac:spMk id="6" creationId="{CD14CBF3-2264-4D43-A037-CFCB8DF51788}"/>
          </ac:spMkLst>
        </pc:spChg>
        <pc:spChg chg="mod">
          <ac:chgData name="Edson Yair Monteverde Oliden" userId="6f91095e0e9333e3" providerId="LiveId" clId="{FCFB66D5-AAF3-47CC-B2D2-A973A6926EFC}" dt="2022-02-09T03:27:02.696" v="8310" actId="20577"/>
          <ac:spMkLst>
            <pc:docMk/>
            <pc:sldMk cId="3767115905" sldId="281"/>
            <ac:spMk id="7" creationId="{3688FE19-A45C-433E-A557-0E5C9CD363EF}"/>
          </ac:spMkLst>
        </pc:spChg>
        <pc:spChg chg="mod">
          <ac:chgData name="Edson Yair Monteverde Oliden" userId="6f91095e0e9333e3" providerId="LiveId" clId="{FCFB66D5-AAF3-47CC-B2D2-A973A6926EFC}" dt="2022-02-09T03:27:40.400" v="8323" actId="20577"/>
          <ac:spMkLst>
            <pc:docMk/>
            <pc:sldMk cId="3767115905" sldId="281"/>
            <ac:spMk id="9" creationId="{B1B3EC57-2D89-49AE-AC6C-73AE466C8902}"/>
          </ac:spMkLst>
        </pc:spChg>
        <pc:spChg chg="mod">
          <ac:chgData name="Edson Yair Monteverde Oliden" userId="6f91095e0e9333e3" providerId="LiveId" clId="{FCFB66D5-AAF3-47CC-B2D2-A973A6926EFC}" dt="2022-02-09T03:28:55.098" v="8393" actId="1035"/>
          <ac:spMkLst>
            <pc:docMk/>
            <pc:sldMk cId="3767115905" sldId="281"/>
            <ac:spMk id="10" creationId="{E6EE4D4C-5B18-4FF2-B9A7-F86B88084D9C}"/>
          </ac:spMkLst>
        </pc:spChg>
        <pc:grpChg chg="add mod">
          <ac:chgData name="Edson Yair Monteverde Oliden" userId="6f91095e0e9333e3" providerId="LiveId" clId="{FCFB66D5-AAF3-47CC-B2D2-A973A6926EFC}" dt="2022-02-09T03:25:33.903" v="8070" actId="1076"/>
          <ac:grpSpMkLst>
            <pc:docMk/>
            <pc:sldMk cId="3767115905" sldId="281"/>
            <ac:grpSpMk id="2" creationId="{F2E88F39-1BFB-4BE6-961E-070C0727E1DC}"/>
          </ac:grpSpMkLst>
        </pc:grpChg>
        <pc:grpChg chg="add mod">
          <ac:chgData name="Edson Yair Monteverde Oliden" userId="6f91095e0e9333e3" providerId="LiveId" clId="{FCFB66D5-AAF3-47CC-B2D2-A973A6926EFC}" dt="2022-02-09T03:25:33.903" v="8070" actId="1076"/>
          <ac:grpSpMkLst>
            <pc:docMk/>
            <pc:sldMk cId="3767115905" sldId="281"/>
            <ac:grpSpMk id="5" creationId="{E86F82AB-AB79-4A2C-8CE5-9E49F3D5F3C3}"/>
          </ac:grpSpMkLst>
        </pc:grpChg>
        <pc:grpChg chg="add mod">
          <ac:chgData name="Edson Yair Monteverde Oliden" userId="6f91095e0e9333e3" providerId="LiveId" clId="{FCFB66D5-AAF3-47CC-B2D2-A973A6926EFC}" dt="2022-02-09T03:25:33.903" v="8070" actId="1076"/>
          <ac:grpSpMkLst>
            <pc:docMk/>
            <pc:sldMk cId="3767115905" sldId="281"/>
            <ac:grpSpMk id="8" creationId="{64D7B67C-1E28-49B7-9C29-D3E2D1E4785D}"/>
          </ac:grpSpMkLst>
        </pc:grpChg>
        <pc:cxnChg chg="add mod">
          <ac:chgData name="Edson Yair Monteverde Oliden" userId="6f91095e0e9333e3" providerId="LiveId" clId="{FCFB66D5-AAF3-47CC-B2D2-A973A6926EFC}" dt="2022-02-09T03:25:33.903" v="8070" actId="1076"/>
          <ac:cxnSpMkLst>
            <pc:docMk/>
            <pc:sldMk cId="3767115905" sldId="281"/>
            <ac:cxnSpMk id="11" creationId="{CE529472-E139-40B2-9018-DC5401BE83B2}"/>
          </ac:cxnSpMkLst>
        </pc:cxnChg>
        <pc:cxnChg chg="add mod">
          <ac:chgData name="Edson Yair Monteverde Oliden" userId="6f91095e0e9333e3" providerId="LiveId" clId="{FCFB66D5-AAF3-47CC-B2D2-A973A6926EFC}" dt="2022-02-09T03:25:33.903" v="8070" actId="1076"/>
          <ac:cxnSpMkLst>
            <pc:docMk/>
            <pc:sldMk cId="3767115905" sldId="281"/>
            <ac:cxnSpMk id="12" creationId="{9F580129-A048-4711-AC8C-069FC66F2B52}"/>
          </ac:cxnSpMkLst>
        </pc:cxnChg>
      </pc:sldChg>
      <pc:sldChg chg="new del">
        <pc:chgData name="Edson Yair Monteverde Oliden" userId="6f91095e0e9333e3" providerId="LiveId" clId="{FCFB66D5-AAF3-47CC-B2D2-A973A6926EFC}" dt="2022-02-08T16:51:01.258" v="7713" actId="47"/>
        <pc:sldMkLst>
          <pc:docMk/>
          <pc:sldMk cId="4008080395" sldId="281"/>
        </pc:sldMkLst>
      </pc:sldChg>
      <pc:sldChg chg="modSp new mod">
        <pc:chgData name="Edson Yair Monteverde Oliden" userId="6f91095e0e9333e3" providerId="LiveId" clId="{FCFB66D5-AAF3-47CC-B2D2-A973A6926EFC}" dt="2022-02-09T03:53:51.736" v="8402" actId="113"/>
        <pc:sldMkLst>
          <pc:docMk/>
          <pc:sldMk cId="3067968845" sldId="282"/>
        </pc:sldMkLst>
        <pc:spChg chg="mod">
          <ac:chgData name="Edson Yair Monteverde Oliden" userId="6f91095e0e9333e3" providerId="LiveId" clId="{FCFB66D5-AAF3-47CC-B2D2-A973A6926EFC}" dt="2022-02-09T03:53:51.736" v="8402" actId="113"/>
          <ac:spMkLst>
            <pc:docMk/>
            <pc:sldMk cId="3067968845" sldId="282"/>
            <ac:spMk id="2" creationId="{DDF26860-F458-4113-8754-62FD87D8EF59}"/>
          </ac:spMkLst>
        </pc:spChg>
      </pc:sldChg>
    </pc:docChg>
  </pc:docChgLst>
  <pc:docChgLst>
    <pc:chgData name="Edson Yair Monteverde Oliden" userId="6f91095e0e9333e3" providerId="LiveId" clId="{90B76BD5-2E88-46FF-8E48-B5DF123688B7}"/>
    <pc:docChg chg="undo custSel addSld delSld modSld sldOrd">
      <pc:chgData name="Edson Yair Monteverde Oliden" userId="6f91095e0e9333e3" providerId="LiveId" clId="{90B76BD5-2E88-46FF-8E48-B5DF123688B7}" dt="2022-03-14T23:37:22.314" v="1236" actId="20577"/>
      <pc:docMkLst>
        <pc:docMk/>
      </pc:docMkLst>
      <pc:sldChg chg="addSp modSp mod modAnim">
        <pc:chgData name="Edson Yair Monteverde Oliden" userId="6f91095e0e9333e3" providerId="LiveId" clId="{90B76BD5-2E88-46FF-8E48-B5DF123688B7}" dt="2022-03-14T23:10:54.648" v="1206" actId="554"/>
        <pc:sldMkLst>
          <pc:docMk/>
          <pc:sldMk cId="456385076" sldId="259"/>
        </pc:sldMkLst>
        <pc:spChg chg="mod">
          <ac:chgData name="Edson Yair Monteverde Oliden" userId="6f91095e0e9333e3" providerId="LiveId" clId="{90B76BD5-2E88-46FF-8E48-B5DF123688B7}" dt="2022-03-14T22:11:02.685" v="1122" actId="1076"/>
          <ac:spMkLst>
            <pc:docMk/>
            <pc:sldMk cId="456385076" sldId="259"/>
            <ac:spMk id="4" creationId="{61B0FF5B-6697-4E1A-B3A3-6F539EE082DE}"/>
          </ac:spMkLst>
        </pc:spChg>
        <pc:spChg chg="mod">
          <ac:chgData name="Edson Yair Monteverde Oliden" userId="6f91095e0e9333e3" providerId="LiveId" clId="{90B76BD5-2E88-46FF-8E48-B5DF123688B7}" dt="2022-03-14T22:10:55.110" v="1121" actId="6549"/>
          <ac:spMkLst>
            <pc:docMk/>
            <pc:sldMk cId="456385076" sldId="259"/>
            <ac:spMk id="5" creationId="{39FA2274-D948-47DC-B0C7-1982C2C00626}"/>
          </ac:spMkLst>
        </pc:spChg>
        <pc:spChg chg="mod">
          <ac:chgData name="Edson Yair Monteverde Oliden" userId="6f91095e0e9333e3" providerId="LiveId" clId="{90B76BD5-2E88-46FF-8E48-B5DF123688B7}" dt="2022-03-14T23:10:54.648" v="1206" actId="554"/>
          <ac:spMkLst>
            <pc:docMk/>
            <pc:sldMk cId="456385076" sldId="259"/>
            <ac:spMk id="6" creationId="{B3C21E49-4ADD-422B-9BC5-7C13474BB18D}"/>
          </ac:spMkLst>
        </pc:spChg>
        <pc:spChg chg="add mod">
          <ac:chgData name="Edson Yair Monteverde Oliden" userId="6f91095e0e9333e3" providerId="LiveId" clId="{90B76BD5-2E88-46FF-8E48-B5DF123688B7}" dt="2022-03-14T22:11:19.181" v="1138" actId="14100"/>
          <ac:spMkLst>
            <pc:docMk/>
            <pc:sldMk cId="456385076" sldId="259"/>
            <ac:spMk id="14" creationId="{A57DFA36-A692-4AAA-8201-E393C66E7E9F}"/>
          </ac:spMkLst>
        </pc:spChg>
        <pc:spChg chg="add mod">
          <ac:chgData name="Edson Yair Monteverde Oliden" userId="6f91095e0e9333e3" providerId="LiveId" clId="{90B76BD5-2E88-46FF-8E48-B5DF123688B7}" dt="2022-03-14T23:10:54.648" v="1206" actId="554"/>
          <ac:spMkLst>
            <pc:docMk/>
            <pc:sldMk cId="456385076" sldId="259"/>
            <ac:spMk id="16" creationId="{502041E7-425F-45FF-B581-A4AB96C8B508}"/>
          </ac:spMkLst>
        </pc:spChg>
        <pc:grpChg chg="mod">
          <ac:chgData name="Edson Yair Monteverde Oliden" userId="6f91095e0e9333e3" providerId="LiveId" clId="{90B76BD5-2E88-46FF-8E48-B5DF123688B7}" dt="2022-03-14T22:10:40.163" v="1117" actId="1035"/>
          <ac:grpSpMkLst>
            <pc:docMk/>
            <pc:sldMk cId="456385076" sldId="259"/>
            <ac:grpSpMk id="18" creationId="{A554BE47-EFC9-4A9E-951E-6BD04FE86076}"/>
          </ac:grpSpMkLst>
        </pc:grpChg>
        <pc:picChg chg="mod">
          <ac:chgData name="Edson Yair Monteverde Oliden" userId="6f91095e0e9333e3" providerId="LiveId" clId="{90B76BD5-2E88-46FF-8E48-B5DF123688B7}" dt="2022-03-14T22:10:40.163" v="1117" actId="1035"/>
          <ac:picMkLst>
            <pc:docMk/>
            <pc:sldMk cId="456385076" sldId="259"/>
            <ac:picMk id="7" creationId="{69695A67-FB35-4027-9284-9F35B2AE3C9B}"/>
          </ac:picMkLst>
        </pc:picChg>
      </pc:sldChg>
      <pc:sldChg chg="delSp modSp mod ord">
        <pc:chgData name="Edson Yair Monteverde Oliden" userId="6f91095e0e9333e3" providerId="LiveId" clId="{90B76BD5-2E88-46FF-8E48-B5DF123688B7}" dt="2022-03-14T23:16:44.466" v="1208" actId="207"/>
        <pc:sldMkLst>
          <pc:docMk/>
          <pc:sldMk cId="144891470" sldId="261"/>
        </pc:sldMkLst>
        <pc:spChg chg="mod">
          <ac:chgData name="Edson Yair Monteverde Oliden" userId="6f91095e0e9333e3" providerId="LiveId" clId="{90B76BD5-2E88-46FF-8E48-B5DF123688B7}" dt="2022-03-14T23:16:44.466" v="1208" actId="207"/>
          <ac:spMkLst>
            <pc:docMk/>
            <pc:sldMk cId="144891470" sldId="261"/>
            <ac:spMk id="10" creationId="{726B1655-8FE2-4474-A841-6319F7CD6E92}"/>
          </ac:spMkLst>
        </pc:spChg>
        <pc:spChg chg="mod">
          <ac:chgData name="Edson Yair Monteverde Oliden" userId="6f91095e0e9333e3" providerId="LiveId" clId="{90B76BD5-2E88-46FF-8E48-B5DF123688B7}" dt="2022-03-14T23:16:29.787" v="1207" actId="313"/>
          <ac:spMkLst>
            <pc:docMk/>
            <pc:sldMk cId="144891470" sldId="261"/>
            <ac:spMk id="16" creationId="{89F823F0-0048-49E2-8A5F-93EAF8D0EFE7}"/>
          </ac:spMkLst>
        </pc:spChg>
        <pc:spChg chg="del">
          <ac:chgData name="Edson Yair Monteverde Oliden" userId="6f91095e0e9333e3" providerId="LiveId" clId="{90B76BD5-2E88-46FF-8E48-B5DF123688B7}" dt="2022-03-14T22:52:22.859" v="1161" actId="478"/>
          <ac:spMkLst>
            <pc:docMk/>
            <pc:sldMk cId="144891470" sldId="261"/>
            <ac:spMk id="21" creationId="{29DB54BD-716E-4D9C-B1F6-634CA5FCA2F7}"/>
          </ac:spMkLst>
        </pc:spChg>
      </pc:sldChg>
      <pc:sldChg chg="modSp mod">
        <pc:chgData name="Edson Yair Monteverde Oliden" userId="6f91095e0e9333e3" providerId="LiveId" clId="{90B76BD5-2E88-46FF-8E48-B5DF123688B7}" dt="2022-03-14T23:09:22.471" v="1182" actId="20577"/>
        <pc:sldMkLst>
          <pc:docMk/>
          <pc:sldMk cId="4016916067" sldId="263"/>
        </pc:sldMkLst>
        <pc:spChg chg="mod">
          <ac:chgData name="Edson Yair Monteverde Oliden" userId="6f91095e0e9333e3" providerId="LiveId" clId="{90B76BD5-2E88-46FF-8E48-B5DF123688B7}" dt="2022-03-14T23:09:22.471" v="1182" actId="20577"/>
          <ac:spMkLst>
            <pc:docMk/>
            <pc:sldMk cId="4016916067" sldId="263"/>
            <ac:spMk id="17" creationId="{4D205C59-BF9C-4D58-AB15-8ABA5763D4E1}"/>
          </ac:spMkLst>
        </pc:spChg>
      </pc:sldChg>
      <pc:sldChg chg="modSp mod">
        <pc:chgData name="Edson Yair Monteverde Oliden" userId="6f91095e0e9333e3" providerId="LiveId" clId="{90B76BD5-2E88-46FF-8E48-B5DF123688B7}" dt="2022-03-14T19:50:00.961" v="1044" actId="20577"/>
        <pc:sldMkLst>
          <pc:docMk/>
          <pc:sldMk cId="2319468553" sldId="268"/>
        </pc:sldMkLst>
        <pc:spChg chg="mod">
          <ac:chgData name="Edson Yair Monteverde Oliden" userId="6f91095e0e9333e3" providerId="LiveId" clId="{90B76BD5-2E88-46FF-8E48-B5DF123688B7}" dt="2022-03-14T19:50:00.961" v="1044" actId="20577"/>
          <ac:spMkLst>
            <pc:docMk/>
            <pc:sldMk cId="2319468553" sldId="268"/>
            <ac:spMk id="5" creationId="{39FA2274-D948-47DC-B0C7-1982C2C00626}"/>
          </ac:spMkLst>
        </pc:spChg>
      </pc:sldChg>
      <pc:sldChg chg="modSp mod">
        <pc:chgData name="Edson Yair Monteverde Oliden" userId="6f91095e0e9333e3" providerId="LiveId" clId="{90B76BD5-2E88-46FF-8E48-B5DF123688B7}" dt="2022-03-14T19:51:14.404" v="1045" actId="313"/>
        <pc:sldMkLst>
          <pc:docMk/>
          <pc:sldMk cId="2701621286" sldId="275"/>
        </pc:sldMkLst>
        <pc:spChg chg="mod">
          <ac:chgData name="Edson Yair Monteverde Oliden" userId="6f91095e0e9333e3" providerId="LiveId" clId="{90B76BD5-2E88-46FF-8E48-B5DF123688B7}" dt="2022-03-14T19:51:14.404" v="1045" actId="313"/>
          <ac:spMkLst>
            <pc:docMk/>
            <pc:sldMk cId="2701621286" sldId="275"/>
            <ac:spMk id="13" creationId="{01D51484-A7A5-4322-B534-CFE9C2C7C170}"/>
          </ac:spMkLst>
        </pc:spChg>
      </pc:sldChg>
      <pc:sldChg chg="modSp mod">
        <pc:chgData name="Edson Yair Monteverde Oliden" userId="6f91095e0e9333e3" providerId="LiveId" clId="{90B76BD5-2E88-46FF-8E48-B5DF123688B7}" dt="2022-03-14T19:51:29.340" v="1046" actId="114"/>
        <pc:sldMkLst>
          <pc:docMk/>
          <pc:sldMk cId="3172087973" sldId="276"/>
        </pc:sldMkLst>
        <pc:spChg chg="mod">
          <ac:chgData name="Edson Yair Monteverde Oliden" userId="6f91095e0e9333e3" providerId="LiveId" clId="{90B76BD5-2E88-46FF-8E48-B5DF123688B7}" dt="2022-03-14T19:51:29.340" v="1046" actId="114"/>
          <ac:spMkLst>
            <pc:docMk/>
            <pc:sldMk cId="3172087973" sldId="276"/>
            <ac:spMk id="5" creationId="{39FA2274-D948-47DC-B0C7-1982C2C00626}"/>
          </ac:spMkLst>
        </pc:spChg>
      </pc:sldChg>
      <pc:sldChg chg="mod ord modShow">
        <pc:chgData name="Edson Yair Monteverde Oliden" userId="6f91095e0e9333e3" providerId="LiveId" clId="{90B76BD5-2E88-46FF-8E48-B5DF123688B7}" dt="2022-03-14T14:24:03.747" v="2"/>
        <pc:sldMkLst>
          <pc:docMk/>
          <pc:sldMk cId="4011291650" sldId="287"/>
        </pc:sldMkLst>
      </pc:sldChg>
      <pc:sldChg chg="addSp delSp modSp add mod delAnim">
        <pc:chgData name="Edson Yair Monteverde Oliden" userId="6f91095e0e9333e3" providerId="LiveId" clId="{90B76BD5-2E88-46FF-8E48-B5DF123688B7}" dt="2022-03-14T15:20:44.029" v="931" actId="1076"/>
        <pc:sldMkLst>
          <pc:docMk/>
          <pc:sldMk cId="3502869673" sldId="288"/>
        </pc:sldMkLst>
        <pc:spChg chg="del">
          <ac:chgData name="Edson Yair Monteverde Oliden" userId="6f91095e0e9333e3" providerId="LiveId" clId="{90B76BD5-2E88-46FF-8E48-B5DF123688B7}" dt="2022-03-14T14:24:18.162" v="5" actId="478"/>
          <ac:spMkLst>
            <pc:docMk/>
            <pc:sldMk cId="3502869673" sldId="288"/>
            <ac:spMk id="3" creationId="{C1977620-1623-4A36-9C92-7EDF57FA8D02}"/>
          </ac:spMkLst>
        </pc:spChg>
        <pc:spChg chg="add mod">
          <ac:chgData name="Edson Yair Monteverde Oliden" userId="6f91095e0e9333e3" providerId="LiveId" clId="{90B76BD5-2E88-46FF-8E48-B5DF123688B7}" dt="2022-03-14T14:49:46.744" v="768" actId="164"/>
          <ac:spMkLst>
            <pc:docMk/>
            <pc:sldMk cId="3502869673" sldId="288"/>
            <ac:spMk id="9" creationId="{E6DA0942-DA32-4DBC-B553-3C914D24AF3A}"/>
          </ac:spMkLst>
        </pc:spChg>
        <pc:spChg chg="add mod">
          <ac:chgData name="Edson Yair Monteverde Oliden" userId="6f91095e0e9333e3" providerId="LiveId" clId="{90B76BD5-2E88-46FF-8E48-B5DF123688B7}" dt="2022-03-14T14:49:46.744" v="768" actId="164"/>
          <ac:spMkLst>
            <pc:docMk/>
            <pc:sldMk cId="3502869673" sldId="288"/>
            <ac:spMk id="10" creationId="{5A79599B-46D0-4DDD-B9DD-AF5EB49A747A}"/>
          </ac:spMkLst>
        </pc:spChg>
        <pc:spChg chg="add mod">
          <ac:chgData name="Edson Yair Monteverde Oliden" userId="6f91095e0e9333e3" providerId="LiveId" clId="{90B76BD5-2E88-46FF-8E48-B5DF123688B7}" dt="2022-03-14T14:49:46.744" v="768" actId="164"/>
          <ac:spMkLst>
            <pc:docMk/>
            <pc:sldMk cId="3502869673" sldId="288"/>
            <ac:spMk id="11" creationId="{186A8F78-D636-4C76-9A81-99A474949008}"/>
          </ac:spMkLst>
        </pc:spChg>
        <pc:spChg chg="mod">
          <ac:chgData name="Edson Yair Monteverde Oliden" userId="6f91095e0e9333e3" providerId="LiveId" clId="{90B76BD5-2E88-46FF-8E48-B5DF123688B7}" dt="2022-03-14T14:49:46.744" v="768" actId="164"/>
          <ac:spMkLst>
            <pc:docMk/>
            <pc:sldMk cId="3502869673" sldId="288"/>
            <ac:spMk id="17" creationId="{124602C6-7FE1-458B-9D93-E524EF7459F8}"/>
          </ac:spMkLst>
        </pc:spChg>
        <pc:spChg chg="del">
          <ac:chgData name="Edson Yair Monteverde Oliden" userId="6f91095e0e9333e3" providerId="LiveId" clId="{90B76BD5-2E88-46FF-8E48-B5DF123688B7}" dt="2022-03-14T14:24:19.972" v="6" actId="478"/>
          <ac:spMkLst>
            <pc:docMk/>
            <pc:sldMk cId="3502869673" sldId="288"/>
            <ac:spMk id="20" creationId="{9B10090A-30EA-4419-B3C5-85A4603B5CA8}"/>
          </ac:spMkLst>
        </pc:spChg>
        <pc:spChg chg="del">
          <ac:chgData name="Edson Yair Monteverde Oliden" userId="6f91095e0e9333e3" providerId="LiveId" clId="{90B76BD5-2E88-46FF-8E48-B5DF123688B7}" dt="2022-03-14T14:24:15.878" v="4" actId="478"/>
          <ac:spMkLst>
            <pc:docMk/>
            <pc:sldMk cId="3502869673" sldId="288"/>
            <ac:spMk id="28" creationId="{DD4406AF-1FC5-4AC3-AEA2-AC7C85B88839}"/>
          </ac:spMkLst>
        </pc:spChg>
        <pc:spChg chg="add mod">
          <ac:chgData name="Edson Yair Monteverde Oliden" userId="6f91095e0e9333e3" providerId="LiveId" clId="{90B76BD5-2E88-46FF-8E48-B5DF123688B7}" dt="2022-03-14T14:51:35.267" v="783" actId="20577"/>
          <ac:spMkLst>
            <pc:docMk/>
            <pc:sldMk cId="3502869673" sldId="288"/>
            <ac:spMk id="33" creationId="{13DB8767-2959-4F0B-85CC-7DDDA053128C}"/>
          </ac:spMkLst>
        </pc:spChg>
        <pc:spChg chg="add mod">
          <ac:chgData name="Edson Yair Monteverde Oliden" userId="6f91095e0e9333e3" providerId="LiveId" clId="{90B76BD5-2E88-46FF-8E48-B5DF123688B7}" dt="2022-03-14T15:20:44.029" v="931" actId="1076"/>
          <ac:spMkLst>
            <pc:docMk/>
            <pc:sldMk cId="3502869673" sldId="288"/>
            <ac:spMk id="34" creationId="{92385A5E-1506-4150-A51C-6C724A822152}"/>
          </ac:spMkLst>
        </pc:spChg>
        <pc:spChg chg="add mod">
          <ac:chgData name="Edson Yair Monteverde Oliden" userId="6f91095e0e9333e3" providerId="LiveId" clId="{90B76BD5-2E88-46FF-8E48-B5DF123688B7}" dt="2022-03-14T14:49:51.729" v="769" actId="164"/>
          <ac:spMkLst>
            <pc:docMk/>
            <pc:sldMk cId="3502869673" sldId="288"/>
            <ac:spMk id="35" creationId="{649C9F74-CCED-4932-863D-052BFD363FA6}"/>
          </ac:spMkLst>
        </pc:spChg>
        <pc:spChg chg="add mod">
          <ac:chgData name="Edson Yair Monteverde Oliden" userId="6f91095e0e9333e3" providerId="LiveId" clId="{90B76BD5-2E88-46FF-8E48-B5DF123688B7}" dt="2022-03-14T14:49:51.729" v="769" actId="164"/>
          <ac:spMkLst>
            <pc:docMk/>
            <pc:sldMk cId="3502869673" sldId="288"/>
            <ac:spMk id="36" creationId="{63E4DF5C-B821-4274-9FE6-B88C28692B64}"/>
          </ac:spMkLst>
        </pc:spChg>
        <pc:spChg chg="add mod">
          <ac:chgData name="Edson Yair Monteverde Oliden" userId="6f91095e0e9333e3" providerId="LiveId" clId="{90B76BD5-2E88-46FF-8E48-B5DF123688B7}" dt="2022-03-14T14:49:51.729" v="769" actId="164"/>
          <ac:spMkLst>
            <pc:docMk/>
            <pc:sldMk cId="3502869673" sldId="288"/>
            <ac:spMk id="37" creationId="{1EE9BE03-CC52-4016-B19E-89EDE91DA966}"/>
          </ac:spMkLst>
        </pc:spChg>
        <pc:spChg chg="add mod">
          <ac:chgData name="Edson Yair Monteverde Oliden" userId="6f91095e0e9333e3" providerId="LiveId" clId="{90B76BD5-2E88-46FF-8E48-B5DF123688B7}" dt="2022-03-14T14:50:51.277" v="776" actId="20577"/>
          <ac:spMkLst>
            <pc:docMk/>
            <pc:sldMk cId="3502869673" sldId="288"/>
            <ac:spMk id="38" creationId="{271EDF6E-5FD0-471C-8170-AFD330725CE7}"/>
          </ac:spMkLst>
        </pc:spChg>
        <pc:grpChg chg="del">
          <ac:chgData name="Edson Yair Monteverde Oliden" userId="6f91095e0e9333e3" providerId="LiveId" clId="{90B76BD5-2E88-46FF-8E48-B5DF123688B7}" dt="2022-03-14T14:24:15.878" v="4" actId="478"/>
          <ac:grpSpMkLst>
            <pc:docMk/>
            <pc:sldMk cId="3502869673" sldId="288"/>
            <ac:grpSpMk id="7" creationId="{9BEFC786-2CBE-4016-9B7D-2A602900C9F2}"/>
          </ac:grpSpMkLst>
        </pc:grpChg>
        <pc:grpChg chg="del">
          <ac:chgData name="Edson Yair Monteverde Oliden" userId="6f91095e0e9333e3" providerId="LiveId" clId="{90B76BD5-2E88-46FF-8E48-B5DF123688B7}" dt="2022-03-14T14:24:15.878" v="4" actId="478"/>
          <ac:grpSpMkLst>
            <pc:docMk/>
            <pc:sldMk cId="3502869673" sldId="288"/>
            <ac:grpSpMk id="8" creationId="{8D6F0F05-68BA-4579-8881-065E0C8656BA}"/>
          </ac:grpSpMkLst>
        </pc:grpChg>
        <pc:grpChg chg="add mod">
          <ac:chgData name="Edson Yair Monteverde Oliden" userId="6f91095e0e9333e3" providerId="LiveId" clId="{90B76BD5-2E88-46FF-8E48-B5DF123688B7}" dt="2022-03-14T14:49:46.744" v="768" actId="164"/>
          <ac:grpSpMkLst>
            <pc:docMk/>
            <pc:sldMk cId="3502869673" sldId="288"/>
            <ac:grpSpMk id="12" creationId="{31BFC0AF-71E2-43FA-A6C4-65FFA0C2F020}"/>
          </ac:grpSpMkLst>
        </pc:grpChg>
        <pc:grpChg chg="add mod">
          <ac:chgData name="Edson Yair Monteverde Oliden" userId="6f91095e0e9333e3" providerId="LiveId" clId="{90B76BD5-2E88-46FF-8E48-B5DF123688B7}" dt="2022-03-14T15:20:41.829" v="930" actId="1076"/>
          <ac:grpSpMkLst>
            <pc:docMk/>
            <pc:sldMk cId="3502869673" sldId="288"/>
            <ac:grpSpMk id="13" creationId="{AF9A61A6-DF6C-4EF4-AC1F-88D763D9FFFB}"/>
          </ac:grpSpMkLst>
        </pc:grpChg>
      </pc:sldChg>
      <pc:sldChg chg="addSp delSp modSp add mod setBg">
        <pc:chgData name="Edson Yair Monteverde Oliden" userId="6f91095e0e9333e3" providerId="LiveId" clId="{90B76BD5-2E88-46FF-8E48-B5DF123688B7}" dt="2022-03-14T15:17:09.007" v="929" actId="20577"/>
        <pc:sldMkLst>
          <pc:docMk/>
          <pc:sldMk cId="1698441148" sldId="289"/>
        </pc:sldMkLst>
        <pc:spChg chg="add mod ord">
          <ac:chgData name="Edson Yair Monteverde Oliden" userId="6f91095e0e9333e3" providerId="LiveId" clId="{90B76BD5-2E88-46FF-8E48-B5DF123688B7}" dt="2022-03-14T15:17:09.007" v="929" actId="20577"/>
          <ac:spMkLst>
            <pc:docMk/>
            <pc:sldMk cId="1698441148" sldId="289"/>
            <ac:spMk id="3" creationId="{C68FCC9E-E845-4E5A-BE75-5153571C5A55}"/>
          </ac:spMkLst>
        </pc:spChg>
        <pc:spChg chg="add">
          <ac:chgData name="Edson Yair Monteverde Oliden" userId="6f91095e0e9333e3" providerId="LiveId" clId="{90B76BD5-2E88-46FF-8E48-B5DF123688B7}" dt="2022-03-14T15:00:34.699" v="864" actId="26606"/>
          <ac:spMkLst>
            <pc:docMk/>
            <pc:sldMk cId="1698441148" sldId="289"/>
            <ac:spMk id="71" creationId="{FA69AAE0-49D5-4C8B-8BA2-55898C00E05E}"/>
          </ac:spMkLst>
        </pc:spChg>
        <pc:grpChg chg="del">
          <ac:chgData name="Edson Yair Monteverde Oliden" userId="6f91095e0e9333e3" providerId="LiveId" clId="{90B76BD5-2E88-46FF-8E48-B5DF123688B7}" dt="2022-03-14T14:51:49.746" v="785" actId="478"/>
          <ac:grpSpMkLst>
            <pc:docMk/>
            <pc:sldMk cId="1698441148" sldId="289"/>
            <ac:grpSpMk id="12" creationId="{31BFC0AF-71E2-43FA-A6C4-65FFA0C2F020}"/>
          </ac:grpSpMkLst>
        </pc:grpChg>
        <pc:grpChg chg="del">
          <ac:chgData name="Edson Yair Monteverde Oliden" userId="6f91095e0e9333e3" providerId="LiveId" clId="{90B76BD5-2E88-46FF-8E48-B5DF123688B7}" dt="2022-03-14T14:51:49.746" v="785" actId="478"/>
          <ac:grpSpMkLst>
            <pc:docMk/>
            <pc:sldMk cId="1698441148" sldId="289"/>
            <ac:grpSpMk id="13" creationId="{AF9A61A6-DF6C-4EF4-AC1F-88D763D9FFFB}"/>
          </ac:grpSpMkLst>
        </pc:grpChg>
        <pc:picChg chg="mod ord">
          <ac:chgData name="Edson Yair Monteverde Oliden" userId="6f91095e0e9333e3" providerId="LiveId" clId="{90B76BD5-2E88-46FF-8E48-B5DF123688B7}" dt="2022-03-14T15:00:34.699" v="864" actId="26606"/>
          <ac:picMkLst>
            <pc:docMk/>
            <pc:sldMk cId="1698441148" sldId="289"/>
            <ac:picMk id="2" creationId="{309EF779-BC66-4654-A58D-102A637BA830}"/>
          </ac:picMkLst>
        </pc:picChg>
        <pc:picChg chg="add mod">
          <ac:chgData name="Edson Yair Monteverde Oliden" userId="6f91095e0e9333e3" providerId="LiveId" clId="{90B76BD5-2E88-46FF-8E48-B5DF123688B7}" dt="2022-03-14T15:00:34.699" v="864" actId="26606"/>
          <ac:picMkLst>
            <pc:docMk/>
            <pc:sldMk cId="1698441148" sldId="289"/>
            <ac:picMk id="1026" creationId="{156E7B21-02D2-4CD7-8685-0BC545EC0E6E}"/>
          </ac:picMkLst>
        </pc:picChg>
      </pc:sldChg>
      <pc:sldChg chg="addSp delSp modSp add mod ord">
        <pc:chgData name="Edson Yair Monteverde Oliden" userId="6f91095e0e9333e3" providerId="LiveId" clId="{90B76BD5-2E88-46FF-8E48-B5DF123688B7}" dt="2022-03-14T22:16:57.126" v="1160"/>
        <pc:sldMkLst>
          <pc:docMk/>
          <pc:sldMk cId="285781106" sldId="290"/>
        </pc:sldMkLst>
        <pc:spChg chg="mod topLvl">
          <ac:chgData name="Edson Yair Monteverde Oliden" userId="6f91095e0e9333e3" providerId="LiveId" clId="{90B76BD5-2E88-46FF-8E48-B5DF123688B7}" dt="2022-03-14T15:24:38.044" v="968" actId="1076"/>
          <ac:spMkLst>
            <pc:docMk/>
            <pc:sldMk cId="285781106" sldId="290"/>
            <ac:spMk id="9" creationId="{E6DA0942-DA32-4DBC-B553-3C914D24AF3A}"/>
          </ac:spMkLst>
        </pc:spChg>
        <pc:spChg chg="del mod topLvl">
          <ac:chgData name="Edson Yair Monteverde Oliden" userId="6f91095e0e9333e3" providerId="LiveId" clId="{90B76BD5-2E88-46FF-8E48-B5DF123688B7}" dt="2022-03-14T15:22:21.731" v="937" actId="478"/>
          <ac:spMkLst>
            <pc:docMk/>
            <pc:sldMk cId="285781106" sldId="290"/>
            <ac:spMk id="10" creationId="{5A79599B-46D0-4DDD-B9DD-AF5EB49A747A}"/>
          </ac:spMkLst>
        </pc:spChg>
        <pc:spChg chg="mod topLvl">
          <ac:chgData name="Edson Yair Monteverde Oliden" userId="6f91095e0e9333e3" providerId="LiveId" clId="{90B76BD5-2E88-46FF-8E48-B5DF123688B7}" dt="2022-03-14T15:26:11.070" v="975" actId="14100"/>
          <ac:spMkLst>
            <pc:docMk/>
            <pc:sldMk cId="285781106" sldId="290"/>
            <ac:spMk id="11" creationId="{186A8F78-D636-4C76-9A81-99A474949008}"/>
          </ac:spMkLst>
        </pc:spChg>
        <pc:spChg chg="mod topLvl">
          <ac:chgData name="Edson Yair Monteverde Oliden" userId="6f91095e0e9333e3" providerId="LiveId" clId="{90B76BD5-2E88-46FF-8E48-B5DF123688B7}" dt="2022-03-14T15:24:29.259" v="966"/>
          <ac:spMkLst>
            <pc:docMk/>
            <pc:sldMk cId="285781106" sldId="290"/>
            <ac:spMk id="17" creationId="{124602C6-7FE1-458B-9D93-E524EF7459F8}"/>
          </ac:spMkLst>
        </pc:spChg>
        <pc:spChg chg="mod topLvl">
          <ac:chgData name="Edson Yair Monteverde Oliden" userId="6f91095e0e9333e3" providerId="LiveId" clId="{90B76BD5-2E88-46FF-8E48-B5DF123688B7}" dt="2022-03-14T15:24:38.044" v="968" actId="1076"/>
          <ac:spMkLst>
            <pc:docMk/>
            <pc:sldMk cId="285781106" sldId="290"/>
            <ac:spMk id="33" creationId="{13DB8767-2959-4F0B-85CC-7DDDA053128C}"/>
          </ac:spMkLst>
        </pc:spChg>
        <pc:grpChg chg="del">
          <ac:chgData name="Edson Yair Monteverde Oliden" userId="6f91095e0e9333e3" providerId="LiveId" clId="{90B76BD5-2E88-46FF-8E48-B5DF123688B7}" dt="2022-03-14T15:22:05.263" v="934" actId="165"/>
          <ac:grpSpMkLst>
            <pc:docMk/>
            <pc:sldMk cId="285781106" sldId="290"/>
            <ac:grpSpMk id="12" creationId="{31BFC0AF-71E2-43FA-A6C4-65FFA0C2F020}"/>
          </ac:grpSpMkLst>
        </pc:grpChg>
        <pc:grpChg chg="del">
          <ac:chgData name="Edson Yair Monteverde Oliden" userId="6f91095e0e9333e3" providerId="LiveId" clId="{90B76BD5-2E88-46FF-8E48-B5DF123688B7}" dt="2022-03-14T15:21:59.594" v="933" actId="478"/>
          <ac:grpSpMkLst>
            <pc:docMk/>
            <pc:sldMk cId="285781106" sldId="290"/>
            <ac:grpSpMk id="13" creationId="{AF9A61A6-DF6C-4EF4-AC1F-88D763D9FFFB}"/>
          </ac:grpSpMkLst>
        </pc:grpChg>
        <pc:picChg chg="add del mod">
          <ac:chgData name="Edson Yair Monteverde Oliden" userId="6f91095e0e9333e3" providerId="LiveId" clId="{90B76BD5-2E88-46FF-8E48-B5DF123688B7}" dt="2022-03-14T15:27:10.268" v="982" actId="478"/>
          <ac:picMkLst>
            <pc:docMk/>
            <pc:sldMk cId="285781106" sldId="290"/>
            <ac:picMk id="2050" creationId="{B9DE0A8C-9676-47E8-9092-A8679AB3AB69}"/>
          </ac:picMkLst>
        </pc:picChg>
        <pc:picChg chg="add mod">
          <ac:chgData name="Edson Yair Monteverde Oliden" userId="6f91095e0e9333e3" providerId="LiveId" clId="{90B76BD5-2E88-46FF-8E48-B5DF123688B7}" dt="2022-03-14T15:32:04.068" v="999" actId="14100"/>
          <ac:picMkLst>
            <pc:docMk/>
            <pc:sldMk cId="285781106" sldId="290"/>
            <ac:picMk id="2052" creationId="{8C283581-A101-4789-90D1-E4C15FB24CBF}"/>
          </ac:picMkLst>
        </pc:picChg>
      </pc:sldChg>
      <pc:sldChg chg="addSp delSp modSp add mod ord">
        <pc:chgData name="Edson Yair Monteverde Oliden" userId="6f91095e0e9333e3" providerId="LiveId" clId="{90B76BD5-2E88-46FF-8E48-B5DF123688B7}" dt="2022-03-14T23:37:22.314" v="1236" actId="20577"/>
        <pc:sldMkLst>
          <pc:docMk/>
          <pc:sldMk cId="1014457358" sldId="291"/>
        </pc:sldMkLst>
        <pc:spChg chg="mod">
          <ac:chgData name="Edson Yair Monteverde Oliden" userId="6f91095e0e9333e3" providerId="LiveId" clId="{90B76BD5-2E88-46FF-8E48-B5DF123688B7}" dt="2022-03-14T23:37:22.314" v="1236" actId="20577"/>
          <ac:spMkLst>
            <pc:docMk/>
            <pc:sldMk cId="1014457358" sldId="291"/>
            <ac:spMk id="3" creationId="{C1977620-1623-4A36-9C92-7EDF57FA8D02}"/>
          </ac:spMkLst>
        </pc:spChg>
        <pc:spChg chg="del">
          <ac:chgData name="Edson Yair Monteverde Oliden" userId="6f91095e0e9333e3" providerId="LiveId" clId="{90B76BD5-2E88-46FF-8E48-B5DF123688B7}" dt="2022-03-14T23:36:41.597" v="1214" actId="478"/>
          <ac:spMkLst>
            <pc:docMk/>
            <pc:sldMk cId="1014457358" sldId="291"/>
            <ac:spMk id="5" creationId="{39FA2274-D948-47DC-B0C7-1982C2C00626}"/>
          </ac:spMkLst>
        </pc:spChg>
        <pc:spChg chg="add mod">
          <ac:chgData name="Edson Yair Monteverde Oliden" userId="6f91095e0e9333e3" providerId="LiveId" clId="{90B76BD5-2E88-46FF-8E48-B5DF123688B7}" dt="2022-03-14T23:37:08.981" v="1223" actId="2711"/>
          <ac:spMkLst>
            <pc:docMk/>
            <pc:sldMk cId="1014457358" sldId="291"/>
            <ac:spMk id="6" creationId="{0274CF1F-0AD2-45F1-9801-437B214B4B3D}"/>
          </ac:spMkLst>
        </pc:spChg>
        <pc:spChg chg="add mod">
          <ac:chgData name="Edson Yair Monteverde Oliden" userId="6f91095e0e9333e3" providerId="LiveId" clId="{90B76BD5-2E88-46FF-8E48-B5DF123688B7}" dt="2022-03-14T23:37:08.981" v="1223" actId="2711"/>
          <ac:spMkLst>
            <pc:docMk/>
            <pc:sldMk cId="1014457358" sldId="291"/>
            <ac:spMk id="7" creationId="{84F59CBA-AEBC-4797-8A0E-5FFF1E173BA9}"/>
          </ac:spMkLst>
        </pc:spChg>
        <pc:spChg chg="add mod">
          <ac:chgData name="Edson Yair Monteverde Oliden" userId="6f91095e0e9333e3" providerId="LiveId" clId="{90B76BD5-2E88-46FF-8E48-B5DF123688B7}" dt="2022-03-14T23:37:08.981" v="1223" actId="2711"/>
          <ac:spMkLst>
            <pc:docMk/>
            <pc:sldMk cId="1014457358" sldId="291"/>
            <ac:spMk id="8" creationId="{06FF08D5-5486-481F-B20E-696ED740B584}"/>
          </ac:spMkLst>
        </pc:spChg>
        <pc:spChg chg="add mod">
          <ac:chgData name="Edson Yair Monteverde Oliden" userId="6f91095e0e9333e3" providerId="LiveId" clId="{90B76BD5-2E88-46FF-8E48-B5DF123688B7}" dt="2022-03-14T23:37:08.981" v="1223" actId="2711"/>
          <ac:spMkLst>
            <pc:docMk/>
            <pc:sldMk cId="1014457358" sldId="291"/>
            <ac:spMk id="9" creationId="{CF34A8BE-4B9B-4A65-95D9-A40D05B96DE5}"/>
          </ac:spMkLst>
        </pc:spChg>
        <pc:spChg chg="add mod">
          <ac:chgData name="Edson Yair Monteverde Oliden" userId="6f91095e0e9333e3" providerId="LiveId" clId="{90B76BD5-2E88-46FF-8E48-B5DF123688B7}" dt="2022-03-14T23:37:08.981" v="1223" actId="2711"/>
          <ac:spMkLst>
            <pc:docMk/>
            <pc:sldMk cId="1014457358" sldId="291"/>
            <ac:spMk id="10" creationId="{8E7B472D-297A-498B-8507-9920B56B1B52}"/>
          </ac:spMkLst>
        </pc:spChg>
        <pc:spChg chg="add mod">
          <ac:chgData name="Edson Yair Monteverde Oliden" userId="6f91095e0e9333e3" providerId="LiveId" clId="{90B76BD5-2E88-46FF-8E48-B5DF123688B7}" dt="2022-03-14T23:37:10.827" v="1224" actId="313"/>
          <ac:spMkLst>
            <pc:docMk/>
            <pc:sldMk cId="1014457358" sldId="291"/>
            <ac:spMk id="11" creationId="{25C18726-44E3-4B39-8AA1-8E47F5646F5A}"/>
          </ac:spMkLst>
        </pc:spChg>
        <pc:spChg chg="add mod">
          <ac:chgData name="Edson Yair Monteverde Oliden" userId="6f91095e0e9333e3" providerId="LiveId" clId="{90B76BD5-2E88-46FF-8E48-B5DF123688B7}" dt="2022-03-14T23:37:15.690" v="1225" actId="1076"/>
          <ac:spMkLst>
            <pc:docMk/>
            <pc:sldMk cId="1014457358" sldId="291"/>
            <ac:spMk id="12" creationId="{02EE9052-A33F-4E33-A8EE-4DC75E6730C5}"/>
          </ac:spMkLst>
        </pc:spChg>
        <pc:spChg chg="add mod">
          <ac:chgData name="Edson Yair Monteverde Oliden" userId="6f91095e0e9333e3" providerId="LiveId" clId="{90B76BD5-2E88-46FF-8E48-B5DF123688B7}" dt="2022-03-14T23:37:08.981" v="1223" actId="2711"/>
          <ac:spMkLst>
            <pc:docMk/>
            <pc:sldMk cId="1014457358" sldId="291"/>
            <ac:spMk id="13" creationId="{D99DD330-E00E-4DA6-820B-A7CC1B5B4125}"/>
          </ac:spMkLst>
        </pc:spChg>
        <pc:spChg chg="add mod">
          <ac:chgData name="Edson Yair Monteverde Oliden" userId="6f91095e0e9333e3" providerId="LiveId" clId="{90B76BD5-2E88-46FF-8E48-B5DF123688B7}" dt="2022-03-14T23:37:08.981" v="1223" actId="2711"/>
          <ac:spMkLst>
            <pc:docMk/>
            <pc:sldMk cId="1014457358" sldId="291"/>
            <ac:spMk id="14" creationId="{A223C0A1-5E87-4E1F-BACE-D34714ED1131}"/>
          </ac:spMkLst>
        </pc:spChg>
        <pc:spChg chg="add mod">
          <ac:chgData name="Edson Yair Monteverde Oliden" userId="6f91095e0e9333e3" providerId="LiveId" clId="{90B76BD5-2E88-46FF-8E48-B5DF123688B7}" dt="2022-03-14T23:37:18.530" v="1226" actId="1076"/>
          <ac:spMkLst>
            <pc:docMk/>
            <pc:sldMk cId="1014457358" sldId="291"/>
            <ac:spMk id="15" creationId="{A096492E-568D-4DC2-84A0-02E52F279DFE}"/>
          </ac:spMkLst>
        </pc:spChg>
        <pc:spChg chg="add mod">
          <ac:chgData name="Edson Yair Monteverde Oliden" userId="6f91095e0e9333e3" providerId="LiveId" clId="{90B76BD5-2E88-46FF-8E48-B5DF123688B7}" dt="2022-03-14T23:37:08.981" v="1223" actId="2711"/>
          <ac:spMkLst>
            <pc:docMk/>
            <pc:sldMk cId="1014457358" sldId="291"/>
            <ac:spMk id="16" creationId="{DDEF2A95-50A1-40F2-A641-816699801BAF}"/>
          </ac:spMkLst>
        </pc:spChg>
        <pc:spChg chg="add mod">
          <ac:chgData name="Edson Yair Monteverde Oliden" userId="6f91095e0e9333e3" providerId="LiveId" clId="{90B76BD5-2E88-46FF-8E48-B5DF123688B7}" dt="2022-03-14T23:37:08.981" v="1223" actId="2711"/>
          <ac:spMkLst>
            <pc:docMk/>
            <pc:sldMk cId="1014457358" sldId="291"/>
            <ac:spMk id="17" creationId="{00A82D3F-9041-4889-8754-D24D65D795FC}"/>
          </ac:spMkLst>
        </pc:spChg>
        <pc:spChg chg="add mod">
          <ac:chgData name="Edson Yair Monteverde Oliden" userId="6f91095e0e9333e3" providerId="LiveId" clId="{90B76BD5-2E88-46FF-8E48-B5DF123688B7}" dt="2022-03-14T23:37:08.981" v="1223" actId="2711"/>
          <ac:spMkLst>
            <pc:docMk/>
            <pc:sldMk cId="1014457358" sldId="291"/>
            <ac:spMk id="18" creationId="{3468CE12-CEEC-4E12-BB13-673956E4E795}"/>
          </ac:spMkLst>
        </pc:spChg>
        <pc:spChg chg="add mod">
          <ac:chgData name="Edson Yair Monteverde Oliden" userId="6f91095e0e9333e3" providerId="LiveId" clId="{90B76BD5-2E88-46FF-8E48-B5DF123688B7}" dt="2022-03-14T23:37:08.981" v="1223" actId="2711"/>
          <ac:spMkLst>
            <pc:docMk/>
            <pc:sldMk cId="1014457358" sldId="291"/>
            <ac:spMk id="19" creationId="{A3DC7938-C1A6-429B-843F-6D2A7CD156EC}"/>
          </ac:spMkLst>
        </pc:spChg>
        <pc:spChg chg="add mod">
          <ac:chgData name="Edson Yair Monteverde Oliden" userId="6f91095e0e9333e3" providerId="LiveId" clId="{90B76BD5-2E88-46FF-8E48-B5DF123688B7}" dt="2022-03-14T23:37:08.981" v="1223" actId="2711"/>
          <ac:spMkLst>
            <pc:docMk/>
            <pc:sldMk cId="1014457358" sldId="291"/>
            <ac:spMk id="20" creationId="{9C3CEC87-CD7E-4968-B0E9-FA7D00249E68}"/>
          </ac:spMkLst>
        </pc:spChg>
        <pc:grpChg chg="add mod">
          <ac:chgData name="Edson Yair Monteverde Oliden" userId="6f91095e0e9333e3" providerId="LiveId" clId="{90B76BD5-2E88-46FF-8E48-B5DF123688B7}" dt="2022-03-14T23:37:00.356" v="1221" actId="14100"/>
          <ac:grpSpMkLst>
            <pc:docMk/>
            <pc:sldMk cId="1014457358" sldId="291"/>
            <ac:grpSpMk id="4" creationId="{1D13BBC9-B23B-4516-843E-4DC06A5EB6FF}"/>
          </ac:grpSpMkLst>
        </pc:grpChg>
      </pc:sldChg>
      <pc:sldChg chg="new del">
        <pc:chgData name="Edson Yair Monteverde Oliden" userId="6f91095e0e9333e3" providerId="LiveId" clId="{90B76BD5-2E88-46FF-8E48-B5DF123688B7}" dt="2022-03-14T23:36:28.569" v="1210" actId="47"/>
        <pc:sldMkLst>
          <pc:docMk/>
          <pc:sldMk cId="1328197374" sldId="291"/>
        </pc:sldMkLst>
      </pc:sldChg>
    </pc:docChg>
  </pc:docChgLst>
  <pc:docChgLst>
    <pc:chgData name="Edson Yair Monteverde Oliden" userId="6f91095e0e9333e3" providerId="LiveId" clId="{4C72F7E1-DA9A-481D-99B1-340C1C411BBF}"/>
    <pc:docChg chg="custSel addSld delSld modSld sldOrd">
      <pc:chgData name="Edson Yair Monteverde Oliden" userId="6f91095e0e9333e3" providerId="LiveId" clId="{4C72F7E1-DA9A-481D-99B1-340C1C411BBF}" dt="2022-03-27T01:25:16.794" v="50" actId="47"/>
      <pc:docMkLst>
        <pc:docMk/>
      </pc:docMkLst>
      <pc:sldChg chg="delSp">
        <pc:chgData name="Edson Yair Monteverde Oliden" userId="6f91095e0e9333e3" providerId="LiveId" clId="{4C72F7E1-DA9A-481D-99B1-340C1C411BBF}" dt="2022-03-26T23:27:01.726" v="0" actId="478"/>
        <pc:sldMkLst>
          <pc:docMk/>
          <pc:sldMk cId="477703533" sldId="256"/>
        </pc:sldMkLst>
        <pc:picChg chg="del">
          <ac:chgData name="Edson Yair Monteverde Oliden" userId="6f91095e0e9333e3" providerId="LiveId" clId="{4C72F7E1-DA9A-481D-99B1-340C1C411BBF}" dt="2022-03-26T23:27:01.726" v="0" actId="478"/>
          <ac:picMkLst>
            <pc:docMk/>
            <pc:sldMk cId="477703533" sldId="256"/>
            <ac:picMk id="1026" creationId="{85CC3525-1380-433C-93F7-023CE66EDD77}"/>
          </ac:picMkLst>
        </pc:picChg>
      </pc:sldChg>
      <pc:sldChg chg="delSp del">
        <pc:chgData name="Edson Yair Monteverde Oliden" userId="6f91095e0e9333e3" providerId="LiveId" clId="{4C72F7E1-DA9A-481D-99B1-340C1C411BBF}" dt="2022-03-26T23:49:21.881" v="49" actId="47"/>
        <pc:sldMkLst>
          <pc:docMk/>
          <pc:sldMk cId="1185750929" sldId="257"/>
        </pc:sldMkLst>
        <pc:picChg chg="del">
          <ac:chgData name="Edson Yair Monteverde Oliden" userId="6f91095e0e9333e3" providerId="LiveId" clId="{4C72F7E1-DA9A-481D-99B1-340C1C411BBF}" dt="2022-03-26T23:27:56.760" v="31" actId="478"/>
          <ac:picMkLst>
            <pc:docMk/>
            <pc:sldMk cId="1185750929" sldId="257"/>
            <ac:picMk id="2" creationId="{309EF779-BC66-4654-A58D-102A637BA830}"/>
          </ac:picMkLst>
        </pc:picChg>
      </pc:sldChg>
      <pc:sldChg chg="delSp">
        <pc:chgData name="Edson Yair Monteverde Oliden" userId="6f91095e0e9333e3" providerId="LiveId" clId="{4C72F7E1-DA9A-481D-99B1-340C1C411BBF}" dt="2022-03-26T23:27:24.851" v="14" actId="478"/>
        <pc:sldMkLst>
          <pc:docMk/>
          <pc:sldMk cId="456385076" sldId="259"/>
        </pc:sldMkLst>
        <pc:picChg chg="del">
          <ac:chgData name="Edson Yair Monteverde Oliden" userId="6f91095e0e9333e3" providerId="LiveId" clId="{4C72F7E1-DA9A-481D-99B1-340C1C411BBF}" dt="2022-03-26T23:27:24.851" v="14" actId="478"/>
          <ac:picMkLst>
            <pc:docMk/>
            <pc:sldMk cId="456385076" sldId="259"/>
            <ac:picMk id="2" creationId="{309EF779-BC66-4654-A58D-102A637BA830}"/>
          </ac:picMkLst>
        </pc:picChg>
      </pc:sldChg>
      <pc:sldChg chg="delSp">
        <pc:chgData name="Edson Yair Monteverde Oliden" userId="6f91095e0e9333e3" providerId="LiveId" clId="{4C72F7E1-DA9A-481D-99B1-340C1C411BBF}" dt="2022-03-26T23:27:32.756" v="17" actId="478"/>
        <pc:sldMkLst>
          <pc:docMk/>
          <pc:sldMk cId="1745213808" sldId="260"/>
        </pc:sldMkLst>
        <pc:picChg chg="del">
          <ac:chgData name="Edson Yair Monteverde Oliden" userId="6f91095e0e9333e3" providerId="LiveId" clId="{4C72F7E1-DA9A-481D-99B1-340C1C411BBF}" dt="2022-03-26T23:27:32.756" v="17" actId="478"/>
          <ac:picMkLst>
            <pc:docMk/>
            <pc:sldMk cId="1745213808" sldId="260"/>
            <ac:picMk id="2" creationId="{309EF779-BC66-4654-A58D-102A637BA830}"/>
          </ac:picMkLst>
        </pc:picChg>
      </pc:sldChg>
      <pc:sldChg chg="delSp">
        <pc:chgData name="Edson Yair Monteverde Oliden" userId="6f91095e0e9333e3" providerId="LiveId" clId="{4C72F7E1-DA9A-481D-99B1-340C1C411BBF}" dt="2022-03-26T23:27:26.435" v="15" actId="478"/>
        <pc:sldMkLst>
          <pc:docMk/>
          <pc:sldMk cId="144891470" sldId="261"/>
        </pc:sldMkLst>
        <pc:picChg chg="del">
          <ac:chgData name="Edson Yair Monteverde Oliden" userId="6f91095e0e9333e3" providerId="LiveId" clId="{4C72F7E1-DA9A-481D-99B1-340C1C411BBF}" dt="2022-03-26T23:27:26.435" v="15" actId="478"/>
          <ac:picMkLst>
            <pc:docMk/>
            <pc:sldMk cId="144891470" sldId="261"/>
            <ac:picMk id="2" creationId="{309EF779-BC66-4654-A58D-102A637BA830}"/>
          </ac:picMkLst>
        </pc:picChg>
      </pc:sldChg>
      <pc:sldChg chg="delSp">
        <pc:chgData name="Edson Yair Monteverde Oliden" userId="6f91095e0e9333e3" providerId="LiveId" clId="{4C72F7E1-DA9A-481D-99B1-340C1C411BBF}" dt="2022-03-26T23:27:35.545" v="19" actId="478"/>
        <pc:sldMkLst>
          <pc:docMk/>
          <pc:sldMk cId="2025895455" sldId="262"/>
        </pc:sldMkLst>
        <pc:picChg chg="del">
          <ac:chgData name="Edson Yair Monteverde Oliden" userId="6f91095e0e9333e3" providerId="LiveId" clId="{4C72F7E1-DA9A-481D-99B1-340C1C411BBF}" dt="2022-03-26T23:27:35.545" v="19" actId="478"/>
          <ac:picMkLst>
            <pc:docMk/>
            <pc:sldMk cId="2025895455" sldId="262"/>
            <ac:picMk id="2" creationId="{309EF779-BC66-4654-A58D-102A637BA830}"/>
          </ac:picMkLst>
        </pc:picChg>
      </pc:sldChg>
      <pc:sldChg chg="delSp">
        <pc:chgData name="Edson Yair Monteverde Oliden" userId="6f91095e0e9333e3" providerId="LiveId" clId="{4C72F7E1-DA9A-481D-99B1-340C1C411BBF}" dt="2022-03-26T23:27:38.388" v="21" actId="478"/>
        <pc:sldMkLst>
          <pc:docMk/>
          <pc:sldMk cId="3968672369" sldId="267"/>
        </pc:sldMkLst>
        <pc:picChg chg="del">
          <ac:chgData name="Edson Yair Monteverde Oliden" userId="6f91095e0e9333e3" providerId="LiveId" clId="{4C72F7E1-DA9A-481D-99B1-340C1C411BBF}" dt="2022-03-26T23:27:38.388" v="21" actId="478"/>
          <ac:picMkLst>
            <pc:docMk/>
            <pc:sldMk cId="3968672369" sldId="267"/>
            <ac:picMk id="2" creationId="{309EF779-BC66-4654-A58D-102A637BA830}"/>
          </ac:picMkLst>
        </pc:picChg>
      </pc:sldChg>
      <pc:sldChg chg="delSp">
        <pc:chgData name="Edson Yair Monteverde Oliden" userId="6f91095e0e9333e3" providerId="LiveId" clId="{4C72F7E1-DA9A-481D-99B1-340C1C411BBF}" dt="2022-03-26T23:27:39.534" v="22" actId="478"/>
        <pc:sldMkLst>
          <pc:docMk/>
          <pc:sldMk cId="3465975750" sldId="269"/>
        </pc:sldMkLst>
        <pc:picChg chg="del">
          <ac:chgData name="Edson Yair Monteverde Oliden" userId="6f91095e0e9333e3" providerId="LiveId" clId="{4C72F7E1-DA9A-481D-99B1-340C1C411BBF}" dt="2022-03-26T23:27:39.534" v="22" actId="478"/>
          <ac:picMkLst>
            <pc:docMk/>
            <pc:sldMk cId="3465975750" sldId="269"/>
            <ac:picMk id="2" creationId="{309EF779-BC66-4654-A58D-102A637BA830}"/>
          </ac:picMkLst>
        </pc:picChg>
      </pc:sldChg>
      <pc:sldChg chg="delSp">
        <pc:chgData name="Edson Yair Monteverde Oliden" userId="6f91095e0e9333e3" providerId="LiveId" clId="{4C72F7E1-DA9A-481D-99B1-340C1C411BBF}" dt="2022-03-26T23:27:40.672" v="23" actId="478"/>
        <pc:sldMkLst>
          <pc:docMk/>
          <pc:sldMk cId="1448227395" sldId="271"/>
        </pc:sldMkLst>
        <pc:picChg chg="del">
          <ac:chgData name="Edson Yair Monteverde Oliden" userId="6f91095e0e9333e3" providerId="LiveId" clId="{4C72F7E1-DA9A-481D-99B1-340C1C411BBF}" dt="2022-03-26T23:27:40.672" v="23" actId="478"/>
          <ac:picMkLst>
            <pc:docMk/>
            <pc:sldMk cId="1448227395" sldId="271"/>
            <ac:picMk id="2" creationId="{309EF779-BC66-4654-A58D-102A637BA830}"/>
          </ac:picMkLst>
        </pc:picChg>
      </pc:sldChg>
      <pc:sldChg chg="delSp">
        <pc:chgData name="Edson Yair Monteverde Oliden" userId="6f91095e0e9333e3" providerId="LiveId" clId="{4C72F7E1-DA9A-481D-99B1-340C1C411BBF}" dt="2022-03-26T23:27:46.259" v="26" actId="478"/>
        <pc:sldMkLst>
          <pc:docMk/>
          <pc:sldMk cId="4107631934" sldId="272"/>
        </pc:sldMkLst>
        <pc:picChg chg="del">
          <ac:chgData name="Edson Yair Monteverde Oliden" userId="6f91095e0e9333e3" providerId="LiveId" clId="{4C72F7E1-DA9A-481D-99B1-340C1C411BBF}" dt="2022-03-26T23:27:46.259" v="26" actId="478"/>
          <ac:picMkLst>
            <pc:docMk/>
            <pc:sldMk cId="4107631934" sldId="272"/>
            <ac:picMk id="2" creationId="{309EF779-BC66-4654-A58D-102A637BA830}"/>
          </ac:picMkLst>
        </pc:picChg>
      </pc:sldChg>
      <pc:sldChg chg="delSp">
        <pc:chgData name="Edson Yair Monteverde Oliden" userId="6f91095e0e9333e3" providerId="LiveId" clId="{4C72F7E1-DA9A-481D-99B1-340C1C411BBF}" dt="2022-03-26T23:27:37.205" v="20" actId="478"/>
        <pc:sldMkLst>
          <pc:docMk/>
          <pc:sldMk cId="1934763529" sldId="273"/>
        </pc:sldMkLst>
        <pc:picChg chg="del">
          <ac:chgData name="Edson Yair Monteverde Oliden" userId="6f91095e0e9333e3" providerId="LiveId" clId="{4C72F7E1-DA9A-481D-99B1-340C1C411BBF}" dt="2022-03-26T23:27:37.205" v="20" actId="478"/>
          <ac:picMkLst>
            <pc:docMk/>
            <pc:sldMk cId="1934763529" sldId="273"/>
            <ac:picMk id="2" creationId="{309EF779-BC66-4654-A58D-102A637BA830}"/>
          </ac:picMkLst>
        </pc:picChg>
      </pc:sldChg>
      <pc:sldChg chg="delSp">
        <pc:chgData name="Edson Yair Monteverde Oliden" userId="6f91095e0e9333e3" providerId="LiveId" clId="{4C72F7E1-DA9A-481D-99B1-340C1C411BBF}" dt="2022-03-26T23:27:43.394" v="24" actId="478"/>
        <pc:sldMkLst>
          <pc:docMk/>
          <pc:sldMk cId="2701621286" sldId="275"/>
        </pc:sldMkLst>
        <pc:picChg chg="del">
          <ac:chgData name="Edson Yair Monteverde Oliden" userId="6f91095e0e9333e3" providerId="LiveId" clId="{4C72F7E1-DA9A-481D-99B1-340C1C411BBF}" dt="2022-03-26T23:27:43.394" v="24" actId="478"/>
          <ac:picMkLst>
            <pc:docMk/>
            <pc:sldMk cId="2701621286" sldId="275"/>
            <ac:picMk id="2" creationId="{309EF779-BC66-4654-A58D-102A637BA830}"/>
          </ac:picMkLst>
        </pc:picChg>
      </pc:sldChg>
      <pc:sldChg chg="delSp">
        <pc:chgData name="Edson Yair Monteverde Oliden" userId="6f91095e0e9333e3" providerId="LiveId" clId="{4C72F7E1-DA9A-481D-99B1-340C1C411BBF}" dt="2022-03-26T23:27:44.459" v="25" actId="478"/>
        <pc:sldMkLst>
          <pc:docMk/>
          <pc:sldMk cId="3172087973" sldId="276"/>
        </pc:sldMkLst>
        <pc:picChg chg="del">
          <ac:chgData name="Edson Yair Monteverde Oliden" userId="6f91095e0e9333e3" providerId="LiveId" clId="{4C72F7E1-DA9A-481D-99B1-340C1C411BBF}" dt="2022-03-26T23:27:44.459" v="25" actId="478"/>
          <ac:picMkLst>
            <pc:docMk/>
            <pc:sldMk cId="3172087973" sldId="276"/>
            <ac:picMk id="2" creationId="{309EF779-BC66-4654-A58D-102A637BA830}"/>
          </ac:picMkLst>
        </pc:picChg>
      </pc:sldChg>
      <pc:sldChg chg="delSp">
        <pc:chgData name="Edson Yair Monteverde Oliden" userId="6f91095e0e9333e3" providerId="LiveId" clId="{4C72F7E1-DA9A-481D-99B1-340C1C411BBF}" dt="2022-03-26T23:27:47.305" v="27" actId="478"/>
        <pc:sldMkLst>
          <pc:docMk/>
          <pc:sldMk cId="3838952973" sldId="277"/>
        </pc:sldMkLst>
        <pc:picChg chg="del">
          <ac:chgData name="Edson Yair Monteverde Oliden" userId="6f91095e0e9333e3" providerId="LiveId" clId="{4C72F7E1-DA9A-481D-99B1-340C1C411BBF}" dt="2022-03-26T23:27:47.305" v="27" actId="478"/>
          <ac:picMkLst>
            <pc:docMk/>
            <pc:sldMk cId="3838952973" sldId="277"/>
            <ac:picMk id="2" creationId="{309EF779-BC66-4654-A58D-102A637BA830}"/>
          </ac:picMkLst>
        </pc:picChg>
      </pc:sldChg>
      <pc:sldChg chg="delSp">
        <pc:chgData name="Edson Yair Monteverde Oliden" userId="6f91095e0e9333e3" providerId="LiveId" clId="{4C72F7E1-DA9A-481D-99B1-340C1C411BBF}" dt="2022-03-26T23:27:49.205" v="28" actId="478"/>
        <pc:sldMkLst>
          <pc:docMk/>
          <pc:sldMk cId="3020727219" sldId="279"/>
        </pc:sldMkLst>
        <pc:picChg chg="del">
          <ac:chgData name="Edson Yair Monteverde Oliden" userId="6f91095e0e9333e3" providerId="LiveId" clId="{4C72F7E1-DA9A-481D-99B1-340C1C411BBF}" dt="2022-03-26T23:27:49.205" v="28" actId="478"/>
          <ac:picMkLst>
            <pc:docMk/>
            <pc:sldMk cId="3020727219" sldId="279"/>
            <ac:picMk id="2" creationId="{309EF779-BC66-4654-A58D-102A637BA830}"/>
          </ac:picMkLst>
        </pc:picChg>
      </pc:sldChg>
      <pc:sldChg chg="delSp">
        <pc:chgData name="Edson Yair Monteverde Oliden" userId="6f91095e0e9333e3" providerId="LiveId" clId="{4C72F7E1-DA9A-481D-99B1-340C1C411BBF}" dt="2022-03-26T23:27:33.970" v="18" actId="478"/>
        <pc:sldMkLst>
          <pc:docMk/>
          <pc:sldMk cId="3869462946" sldId="283"/>
        </pc:sldMkLst>
        <pc:picChg chg="del">
          <ac:chgData name="Edson Yair Monteverde Oliden" userId="6f91095e0e9333e3" providerId="LiveId" clId="{4C72F7E1-DA9A-481D-99B1-340C1C411BBF}" dt="2022-03-26T23:27:33.970" v="18" actId="478"/>
          <ac:picMkLst>
            <pc:docMk/>
            <pc:sldMk cId="3869462946" sldId="283"/>
            <ac:picMk id="2" creationId="{99A69EDE-B2D3-41BB-A1B4-85F9B218EC75}"/>
          </ac:picMkLst>
        </pc:picChg>
      </pc:sldChg>
      <pc:sldChg chg="delSp">
        <pc:chgData name="Edson Yair Monteverde Oliden" userId="6f91095e0e9333e3" providerId="LiveId" clId="{4C72F7E1-DA9A-481D-99B1-340C1C411BBF}" dt="2022-03-26T23:27:53.264" v="30" actId="478"/>
        <pc:sldMkLst>
          <pc:docMk/>
          <pc:sldMk cId="277748235" sldId="284"/>
        </pc:sldMkLst>
        <pc:picChg chg="del">
          <ac:chgData name="Edson Yair Monteverde Oliden" userId="6f91095e0e9333e3" providerId="LiveId" clId="{4C72F7E1-DA9A-481D-99B1-340C1C411BBF}" dt="2022-03-26T23:27:53.264" v="30" actId="478"/>
          <ac:picMkLst>
            <pc:docMk/>
            <pc:sldMk cId="277748235" sldId="284"/>
            <ac:picMk id="2" creationId="{309EF779-BC66-4654-A58D-102A637BA830}"/>
          </ac:picMkLst>
        </pc:picChg>
      </pc:sldChg>
      <pc:sldChg chg="delSp">
        <pc:chgData name="Edson Yair Monteverde Oliden" userId="6f91095e0e9333e3" providerId="LiveId" clId="{4C72F7E1-DA9A-481D-99B1-340C1C411BBF}" dt="2022-03-26T23:27:23.501" v="13" actId="478"/>
        <pc:sldMkLst>
          <pc:docMk/>
          <pc:sldMk cId="4253558065" sldId="286"/>
        </pc:sldMkLst>
        <pc:picChg chg="del">
          <ac:chgData name="Edson Yair Monteverde Oliden" userId="6f91095e0e9333e3" providerId="LiveId" clId="{4C72F7E1-DA9A-481D-99B1-340C1C411BBF}" dt="2022-03-26T23:27:23.501" v="13" actId="478"/>
          <ac:picMkLst>
            <pc:docMk/>
            <pc:sldMk cId="4253558065" sldId="286"/>
            <ac:picMk id="2" creationId="{309EF779-BC66-4654-A58D-102A637BA830}"/>
          </ac:picMkLst>
        </pc:picChg>
      </pc:sldChg>
      <pc:sldChg chg="del">
        <pc:chgData name="Edson Yair Monteverde Oliden" userId="6f91095e0e9333e3" providerId="LiveId" clId="{4C72F7E1-DA9A-481D-99B1-340C1C411BBF}" dt="2022-03-27T01:25:16.794" v="50" actId="47"/>
        <pc:sldMkLst>
          <pc:docMk/>
          <pc:sldMk cId="4011291650" sldId="287"/>
        </pc:sldMkLst>
      </pc:sldChg>
      <pc:sldChg chg="delSp">
        <pc:chgData name="Edson Yair Monteverde Oliden" userId="6f91095e0e9333e3" providerId="LiveId" clId="{4C72F7E1-DA9A-481D-99B1-340C1C411BBF}" dt="2022-03-26T23:27:21.592" v="12" actId="478"/>
        <pc:sldMkLst>
          <pc:docMk/>
          <pc:sldMk cId="3502869673" sldId="288"/>
        </pc:sldMkLst>
        <pc:picChg chg="del">
          <ac:chgData name="Edson Yair Monteverde Oliden" userId="6f91095e0e9333e3" providerId="LiveId" clId="{4C72F7E1-DA9A-481D-99B1-340C1C411BBF}" dt="2022-03-26T23:27:21.592" v="12" actId="478"/>
          <ac:picMkLst>
            <pc:docMk/>
            <pc:sldMk cId="3502869673" sldId="288"/>
            <ac:picMk id="2" creationId="{309EF779-BC66-4654-A58D-102A637BA830}"/>
          </ac:picMkLst>
        </pc:picChg>
      </pc:sldChg>
      <pc:sldChg chg="delSp modSp mod">
        <pc:chgData name="Edson Yair Monteverde Oliden" userId="6f91095e0e9333e3" providerId="LiveId" clId="{4C72F7E1-DA9A-481D-99B1-340C1C411BBF}" dt="2022-03-26T23:27:17.241" v="11" actId="20577"/>
        <pc:sldMkLst>
          <pc:docMk/>
          <pc:sldMk cId="1698441148" sldId="289"/>
        </pc:sldMkLst>
        <pc:spChg chg="mod">
          <ac:chgData name="Edson Yair Monteverde Oliden" userId="6f91095e0e9333e3" providerId="LiveId" clId="{4C72F7E1-DA9A-481D-99B1-340C1C411BBF}" dt="2022-03-26T23:27:17.241" v="11" actId="20577"/>
          <ac:spMkLst>
            <pc:docMk/>
            <pc:sldMk cId="1698441148" sldId="289"/>
            <ac:spMk id="3" creationId="{C68FCC9E-E845-4E5A-BE75-5153571C5A55}"/>
          </ac:spMkLst>
        </pc:spChg>
        <pc:picChg chg="del">
          <ac:chgData name="Edson Yair Monteverde Oliden" userId="6f91095e0e9333e3" providerId="LiveId" clId="{4C72F7E1-DA9A-481D-99B1-340C1C411BBF}" dt="2022-03-26T23:27:03.322" v="1" actId="478"/>
          <ac:picMkLst>
            <pc:docMk/>
            <pc:sldMk cId="1698441148" sldId="289"/>
            <ac:picMk id="2" creationId="{309EF779-BC66-4654-A58D-102A637BA830}"/>
          </ac:picMkLst>
        </pc:picChg>
      </pc:sldChg>
      <pc:sldChg chg="delSp">
        <pc:chgData name="Edson Yair Monteverde Oliden" userId="6f91095e0e9333e3" providerId="LiveId" clId="{4C72F7E1-DA9A-481D-99B1-340C1C411BBF}" dt="2022-03-26T23:27:30.157" v="16" actId="478"/>
        <pc:sldMkLst>
          <pc:docMk/>
          <pc:sldMk cId="285781106" sldId="290"/>
        </pc:sldMkLst>
        <pc:picChg chg="del">
          <ac:chgData name="Edson Yair Monteverde Oliden" userId="6f91095e0e9333e3" providerId="LiveId" clId="{4C72F7E1-DA9A-481D-99B1-340C1C411BBF}" dt="2022-03-26T23:27:30.157" v="16" actId="478"/>
          <ac:picMkLst>
            <pc:docMk/>
            <pc:sldMk cId="285781106" sldId="290"/>
            <ac:picMk id="2" creationId="{309EF779-BC66-4654-A58D-102A637BA830}"/>
          </ac:picMkLst>
        </pc:picChg>
      </pc:sldChg>
      <pc:sldChg chg="delSp">
        <pc:chgData name="Edson Yair Monteverde Oliden" userId="6f91095e0e9333e3" providerId="LiveId" clId="{4C72F7E1-DA9A-481D-99B1-340C1C411BBF}" dt="2022-03-26T23:27:51.330" v="29" actId="478"/>
        <pc:sldMkLst>
          <pc:docMk/>
          <pc:sldMk cId="1014457358" sldId="291"/>
        </pc:sldMkLst>
        <pc:picChg chg="del">
          <ac:chgData name="Edson Yair Monteverde Oliden" userId="6f91095e0e9333e3" providerId="LiveId" clId="{4C72F7E1-DA9A-481D-99B1-340C1C411BBF}" dt="2022-03-26T23:27:51.330" v="29" actId="478"/>
          <ac:picMkLst>
            <pc:docMk/>
            <pc:sldMk cId="1014457358" sldId="291"/>
            <ac:picMk id="2" creationId="{309EF779-BC66-4654-A58D-102A637BA830}"/>
          </ac:picMkLst>
        </pc:picChg>
      </pc:sldChg>
      <pc:sldChg chg="addSp delSp modSp new mod ord">
        <pc:chgData name="Edson Yair Monteverde Oliden" userId="6f91095e0e9333e3" providerId="LiveId" clId="{4C72F7E1-DA9A-481D-99B1-340C1C411BBF}" dt="2022-03-26T23:39:50.242" v="48"/>
        <pc:sldMkLst>
          <pc:docMk/>
          <pc:sldMk cId="2648937738" sldId="292"/>
        </pc:sldMkLst>
        <pc:picChg chg="add mod">
          <ac:chgData name="Edson Yair Monteverde Oliden" userId="6f91095e0e9333e3" providerId="LiveId" clId="{4C72F7E1-DA9A-481D-99B1-340C1C411BBF}" dt="2022-03-26T23:39:19.023" v="41" actId="1076"/>
          <ac:picMkLst>
            <pc:docMk/>
            <pc:sldMk cId="2648937738" sldId="292"/>
            <ac:picMk id="3" creationId="{FD435C9B-689B-4AEA-8228-52310493D1E8}"/>
          </ac:picMkLst>
        </pc:picChg>
        <pc:picChg chg="add del mod">
          <ac:chgData name="Edson Yair Monteverde Oliden" userId="6f91095e0e9333e3" providerId="LiveId" clId="{4C72F7E1-DA9A-481D-99B1-340C1C411BBF}" dt="2022-03-26T23:39:07.709" v="40" actId="478"/>
          <ac:picMkLst>
            <pc:docMk/>
            <pc:sldMk cId="2648937738" sldId="292"/>
            <ac:picMk id="5" creationId="{F57D8FD5-D933-430E-9AAE-45007DDB9245}"/>
          </ac:picMkLst>
        </pc:picChg>
        <pc:picChg chg="add del mod">
          <ac:chgData name="Edson Yair Monteverde Oliden" userId="6f91095e0e9333e3" providerId="LiveId" clId="{4C72F7E1-DA9A-481D-99B1-340C1C411BBF}" dt="2022-03-26T23:39:41.932" v="44" actId="478"/>
          <ac:picMkLst>
            <pc:docMk/>
            <pc:sldMk cId="2648937738" sldId="292"/>
            <ac:picMk id="7" creationId="{77C1AF70-6D1B-4FFC-A04D-D8C151FA674F}"/>
          </ac:picMkLst>
        </pc:picChg>
        <pc:picChg chg="add mod">
          <ac:chgData name="Edson Yair Monteverde Oliden" userId="6f91095e0e9333e3" providerId="LiveId" clId="{4C72F7E1-DA9A-481D-99B1-340C1C411BBF}" dt="2022-03-26T23:39:45.615" v="46" actId="1076"/>
          <ac:picMkLst>
            <pc:docMk/>
            <pc:sldMk cId="2648937738" sldId="292"/>
            <ac:picMk id="9" creationId="{CD75F9B6-86BF-4EB6-A6FA-4CAB2C415E9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B6C02F-9C53-461A-8EBE-D0805855B0B4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DE3F2AFB-D774-475D-A59E-626C8693A7CA}">
      <dgm:prSet phldrT="[Texto]"/>
      <dgm:spPr/>
      <dgm:t>
        <a:bodyPr/>
        <a:lstStyle/>
        <a:p>
          <a:pPr algn="ctr"/>
          <a:r>
            <a:rPr lang="es-ES" dirty="0"/>
            <a:t>Fijo</a:t>
          </a:r>
          <a:endParaRPr lang="es-PE" dirty="0"/>
        </a:p>
      </dgm:t>
    </dgm:pt>
    <dgm:pt modelId="{3823E963-0058-40D1-8366-1B31AD093533}" type="parTrans" cxnId="{12EEECCA-96B3-449E-9113-2FF7E77FBB3F}">
      <dgm:prSet/>
      <dgm:spPr/>
      <dgm:t>
        <a:bodyPr/>
        <a:lstStyle/>
        <a:p>
          <a:pPr algn="ctr"/>
          <a:endParaRPr lang="es-PE"/>
        </a:p>
      </dgm:t>
    </dgm:pt>
    <dgm:pt modelId="{0D189C46-EC80-4121-89CD-AA206E777A48}" type="sibTrans" cxnId="{12EEECCA-96B3-449E-9113-2FF7E77FBB3F}">
      <dgm:prSet/>
      <dgm:spPr/>
      <dgm:t>
        <a:bodyPr/>
        <a:lstStyle/>
        <a:p>
          <a:pPr algn="ctr"/>
          <a:endParaRPr lang="es-PE"/>
        </a:p>
      </dgm:t>
    </dgm:pt>
    <dgm:pt modelId="{47EDBFD7-FCCA-42CA-8E6D-4FB4E9A9BD76}">
      <dgm:prSet phldrT="[Texto]"/>
      <dgm:spPr/>
      <dgm:t>
        <a:bodyPr/>
        <a:lstStyle/>
        <a:p>
          <a:pPr algn="ctr"/>
          <a:r>
            <a:rPr lang="es-ES" dirty="0"/>
            <a:t>Variable</a:t>
          </a:r>
          <a:endParaRPr lang="es-PE" dirty="0"/>
        </a:p>
      </dgm:t>
    </dgm:pt>
    <dgm:pt modelId="{D1B1CA1B-E13F-4D07-A14B-4A7C5E39036B}" type="parTrans" cxnId="{875C1B66-91BC-4CDD-9C8D-4AAD2E8C5F3B}">
      <dgm:prSet/>
      <dgm:spPr/>
      <dgm:t>
        <a:bodyPr/>
        <a:lstStyle/>
        <a:p>
          <a:pPr algn="ctr"/>
          <a:endParaRPr lang="es-PE"/>
        </a:p>
      </dgm:t>
    </dgm:pt>
    <dgm:pt modelId="{4CEE6F8C-DB63-4A37-8FE7-9743BB5F0ADF}" type="sibTrans" cxnId="{875C1B66-91BC-4CDD-9C8D-4AAD2E8C5F3B}">
      <dgm:prSet/>
      <dgm:spPr/>
      <dgm:t>
        <a:bodyPr/>
        <a:lstStyle/>
        <a:p>
          <a:pPr algn="ctr"/>
          <a:endParaRPr lang="es-PE"/>
        </a:p>
      </dgm:t>
    </dgm:pt>
    <dgm:pt modelId="{7EB6CE3D-B80D-46AD-B4F9-B0449FDF4A8C}" type="pres">
      <dgm:prSet presAssocID="{86B6C02F-9C53-461A-8EBE-D0805855B0B4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036F03B3-8CDC-4C6C-A8FB-B98F80B2E675}" type="pres">
      <dgm:prSet presAssocID="{86B6C02F-9C53-461A-8EBE-D0805855B0B4}" presName="Background" presStyleLbl="bgImgPlace1" presStyleIdx="0" presStyleCnt="1"/>
      <dgm:spPr/>
    </dgm:pt>
    <dgm:pt modelId="{CAD3F25E-3595-4310-A3D0-008AABEF579C}" type="pres">
      <dgm:prSet presAssocID="{86B6C02F-9C53-461A-8EBE-D0805855B0B4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8A4E9A28-F4FB-4C46-BB36-1C0E50CF669A}" type="pres">
      <dgm:prSet presAssocID="{86B6C02F-9C53-461A-8EBE-D0805855B0B4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8A15B6E5-A9A8-4BFD-B038-A0CB12F6E617}" type="pres">
      <dgm:prSet presAssocID="{86B6C02F-9C53-461A-8EBE-D0805855B0B4}" presName="Plus" presStyleLbl="alignNode1" presStyleIdx="0" presStyleCnt="2"/>
      <dgm:spPr/>
    </dgm:pt>
    <dgm:pt modelId="{769C35E3-302F-4321-AD20-E5DCEF5EB8B6}" type="pres">
      <dgm:prSet presAssocID="{86B6C02F-9C53-461A-8EBE-D0805855B0B4}" presName="Minus" presStyleLbl="alignNode1" presStyleIdx="1" presStyleCnt="2"/>
      <dgm:spPr/>
    </dgm:pt>
    <dgm:pt modelId="{7923242C-3622-4F81-8561-6CAFE3209622}" type="pres">
      <dgm:prSet presAssocID="{86B6C02F-9C53-461A-8EBE-D0805855B0B4}" presName="Divider" presStyleLbl="parChTrans1D1" presStyleIdx="0" presStyleCnt="1"/>
      <dgm:spPr/>
    </dgm:pt>
  </dgm:ptLst>
  <dgm:cxnLst>
    <dgm:cxn modelId="{57798E25-A932-4D0D-8B1E-741264D0AAB4}" type="presOf" srcId="{86B6C02F-9C53-461A-8EBE-D0805855B0B4}" destId="{7EB6CE3D-B80D-46AD-B4F9-B0449FDF4A8C}" srcOrd="0" destOrd="0" presId="urn:microsoft.com/office/officeart/2009/3/layout/PlusandMinus"/>
    <dgm:cxn modelId="{875C1B66-91BC-4CDD-9C8D-4AAD2E8C5F3B}" srcId="{86B6C02F-9C53-461A-8EBE-D0805855B0B4}" destId="{47EDBFD7-FCCA-42CA-8E6D-4FB4E9A9BD76}" srcOrd="1" destOrd="0" parTransId="{D1B1CA1B-E13F-4D07-A14B-4A7C5E39036B}" sibTransId="{4CEE6F8C-DB63-4A37-8FE7-9743BB5F0ADF}"/>
    <dgm:cxn modelId="{867D8EBF-BC64-4353-BF7A-05BE3852BF9D}" type="presOf" srcId="{47EDBFD7-FCCA-42CA-8E6D-4FB4E9A9BD76}" destId="{8A4E9A28-F4FB-4C46-BB36-1C0E50CF669A}" srcOrd="0" destOrd="0" presId="urn:microsoft.com/office/officeart/2009/3/layout/PlusandMinus"/>
    <dgm:cxn modelId="{12EEECCA-96B3-449E-9113-2FF7E77FBB3F}" srcId="{86B6C02F-9C53-461A-8EBE-D0805855B0B4}" destId="{DE3F2AFB-D774-475D-A59E-626C8693A7CA}" srcOrd="0" destOrd="0" parTransId="{3823E963-0058-40D1-8366-1B31AD093533}" sibTransId="{0D189C46-EC80-4121-89CD-AA206E777A48}"/>
    <dgm:cxn modelId="{A4AA43FC-C8EB-4FD8-AF21-28D37EA70351}" type="presOf" srcId="{DE3F2AFB-D774-475D-A59E-626C8693A7CA}" destId="{CAD3F25E-3595-4310-A3D0-008AABEF579C}" srcOrd="0" destOrd="0" presId="urn:microsoft.com/office/officeart/2009/3/layout/PlusandMinus"/>
    <dgm:cxn modelId="{35581690-F6A3-4B26-BB80-785DD7A37118}" type="presParOf" srcId="{7EB6CE3D-B80D-46AD-B4F9-B0449FDF4A8C}" destId="{036F03B3-8CDC-4C6C-A8FB-B98F80B2E675}" srcOrd="0" destOrd="0" presId="urn:microsoft.com/office/officeart/2009/3/layout/PlusandMinus"/>
    <dgm:cxn modelId="{97915004-5354-4122-9E3E-13BE0595ABEF}" type="presParOf" srcId="{7EB6CE3D-B80D-46AD-B4F9-B0449FDF4A8C}" destId="{CAD3F25E-3595-4310-A3D0-008AABEF579C}" srcOrd="1" destOrd="0" presId="urn:microsoft.com/office/officeart/2009/3/layout/PlusandMinus"/>
    <dgm:cxn modelId="{9E74D8B6-768D-49C5-BAEC-E3DD01A15B4D}" type="presParOf" srcId="{7EB6CE3D-B80D-46AD-B4F9-B0449FDF4A8C}" destId="{8A4E9A28-F4FB-4C46-BB36-1C0E50CF669A}" srcOrd="2" destOrd="0" presId="urn:microsoft.com/office/officeart/2009/3/layout/PlusandMinus"/>
    <dgm:cxn modelId="{5F61E866-C974-4E2C-B9A3-58E84E2AD4F3}" type="presParOf" srcId="{7EB6CE3D-B80D-46AD-B4F9-B0449FDF4A8C}" destId="{8A15B6E5-A9A8-4BFD-B038-A0CB12F6E617}" srcOrd="3" destOrd="0" presId="urn:microsoft.com/office/officeart/2009/3/layout/PlusandMinus"/>
    <dgm:cxn modelId="{8119516A-0FF6-49F4-AC14-1DE18155ED60}" type="presParOf" srcId="{7EB6CE3D-B80D-46AD-B4F9-B0449FDF4A8C}" destId="{769C35E3-302F-4321-AD20-E5DCEF5EB8B6}" srcOrd="4" destOrd="0" presId="urn:microsoft.com/office/officeart/2009/3/layout/PlusandMinus"/>
    <dgm:cxn modelId="{922BACD7-8132-46A1-A3AE-9892CC5542B2}" type="presParOf" srcId="{7EB6CE3D-B80D-46AD-B4F9-B0449FDF4A8C}" destId="{7923242C-3622-4F81-8561-6CAFE3209622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54252F-4EFB-4FF8-9764-7A8A794A553B}" type="doc">
      <dgm:prSet loTypeId="urn:microsoft.com/office/officeart/2005/8/layout/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3BDB01DD-3494-4EC3-9CCB-8D9910F53CC2}">
      <dgm:prSet phldrT="[Texto]"/>
      <dgm:spPr/>
      <dgm:t>
        <a:bodyPr/>
        <a:lstStyle/>
        <a:p>
          <a:r>
            <a:rPr lang="es-ES" b="1" dirty="0"/>
            <a:t>Filosofía de compensación</a:t>
          </a:r>
          <a:endParaRPr lang="es-PE" b="1" dirty="0"/>
        </a:p>
      </dgm:t>
    </dgm:pt>
    <dgm:pt modelId="{4FAC9ED2-3E8C-4ECD-9863-588DC5D2EF7C}" type="parTrans" cxnId="{1EA996CD-F9A6-4BB9-BD50-004F5EC0DE3F}">
      <dgm:prSet/>
      <dgm:spPr/>
      <dgm:t>
        <a:bodyPr/>
        <a:lstStyle/>
        <a:p>
          <a:endParaRPr lang="es-PE"/>
        </a:p>
      </dgm:t>
    </dgm:pt>
    <dgm:pt modelId="{80AC4753-2E12-4644-9B64-A66D9E12F0B7}" type="sibTrans" cxnId="{1EA996CD-F9A6-4BB9-BD50-004F5EC0DE3F}">
      <dgm:prSet/>
      <dgm:spPr/>
      <dgm:t>
        <a:bodyPr/>
        <a:lstStyle/>
        <a:p>
          <a:endParaRPr lang="es-PE"/>
        </a:p>
      </dgm:t>
    </dgm:pt>
    <dgm:pt modelId="{A9346BDD-7ADF-4A22-9200-6C9DD54A9CBD}">
      <dgm:prSet phldrT="[Texto]"/>
      <dgm:spPr>
        <a:solidFill>
          <a:srgbClr val="DBD250"/>
        </a:solidFill>
      </dgm:spPr>
      <dgm:t>
        <a:bodyPr/>
        <a:lstStyle/>
        <a:p>
          <a:r>
            <a:rPr lang="es-ES" dirty="0"/>
            <a:t>Análisis de puestos</a:t>
          </a:r>
          <a:endParaRPr lang="es-PE" dirty="0"/>
        </a:p>
      </dgm:t>
    </dgm:pt>
    <dgm:pt modelId="{3B81C576-9586-4359-8E79-030F490CD2B1}" type="parTrans" cxnId="{5D17349C-E505-49CB-9448-A4681F894122}">
      <dgm:prSet/>
      <dgm:spPr/>
      <dgm:t>
        <a:bodyPr/>
        <a:lstStyle/>
        <a:p>
          <a:endParaRPr lang="es-PE"/>
        </a:p>
      </dgm:t>
    </dgm:pt>
    <dgm:pt modelId="{8CFC3291-D5D4-40C9-9BCC-F336F1A71A11}" type="sibTrans" cxnId="{5D17349C-E505-49CB-9448-A4681F894122}">
      <dgm:prSet/>
      <dgm:spPr/>
      <dgm:t>
        <a:bodyPr/>
        <a:lstStyle/>
        <a:p>
          <a:endParaRPr lang="es-PE"/>
        </a:p>
      </dgm:t>
    </dgm:pt>
    <dgm:pt modelId="{EA12351C-DF02-48CD-9F59-E493CC7C729F}">
      <dgm:prSet phldrT="[Texto]"/>
      <dgm:spPr>
        <a:solidFill>
          <a:srgbClr val="FF8C62"/>
        </a:solidFill>
      </dgm:spPr>
      <dgm:t>
        <a:bodyPr/>
        <a:lstStyle/>
        <a:p>
          <a:r>
            <a:rPr lang="es-ES" b="1" dirty="0"/>
            <a:t>Valuación de puestos</a:t>
          </a:r>
          <a:endParaRPr lang="es-PE" b="1" dirty="0"/>
        </a:p>
      </dgm:t>
    </dgm:pt>
    <dgm:pt modelId="{AD6CD930-B796-4A40-A8F8-FDB9788AA596}" type="parTrans" cxnId="{6C387858-5646-4FEC-A2A7-5A08D7043573}">
      <dgm:prSet/>
      <dgm:spPr/>
      <dgm:t>
        <a:bodyPr/>
        <a:lstStyle/>
        <a:p>
          <a:endParaRPr lang="es-PE"/>
        </a:p>
      </dgm:t>
    </dgm:pt>
    <dgm:pt modelId="{2B02D3FA-0925-4B4B-AEBE-BFC91306E6AE}" type="sibTrans" cxnId="{6C387858-5646-4FEC-A2A7-5A08D7043573}">
      <dgm:prSet/>
      <dgm:spPr/>
      <dgm:t>
        <a:bodyPr/>
        <a:lstStyle/>
        <a:p>
          <a:endParaRPr lang="es-PE"/>
        </a:p>
      </dgm:t>
    </dgm:pt>
    <dgm:pt modelId="{F688965B-19AF-40FB-8B93-86EA7A450878}">
      <dgm:prSet phldrT="[Texto]"/>
      <dgm:spPr>
        <a:solidFill>
          <a:srgbClr val="FFFF00"/>
        </a:solidFill>
      </dgm:spPr>
      <dgm:t>
        <a:bodyPr/>
        <a:lstStyle/>
        <a:p>
          <a:r>
            <a:rPr lang="es-ES" dirty="0"/>
            <a:t>Market </a:t>
          </a:r>
          <a:r>
            <a:rPr lang="es-ES" dirty="0" err="1"/>
            <a:t>pricing</a:t>
          </a:r>
          <a:endParaRPr lang="es-PE" dirty="0"/>
        </a:p>
      </dgm:t>
    </dgm:pt>
    <dgm:pt modelId="{11542412-FA3A-4E4F-82F1-A66DDE4361FC}" type="parTrans" cxnId="{85761E18-4296-416E-8D53-CE05CB0069E0}">
      <dgm:prSet/>
      <dgm:spPr/>
      <dgm:t>
        <a:bodyPr/>
        <a:lstStyle/>
        <a:p>
          <a:endParaRPr lang="es-PE"/>
        </a:p>
      </dgm:t>
    </dgm:pt>
    <dgm:pt modelId="{6590438C-A6E4-41F0-87EE-6EE94A182263}" type="sibTrans" cxnId="{85761E18-4296-416E-8D53-CE05CB0069E0}">
      <dgm:prSet/>
      <dgm:spPr/>
      <dgm:t>
        <a:bodyPr/>
        <a:lstStyle/>
        <a:p>
          <a:endParaRPr lang="es-PE"/>
        </a:p>
      </dgm:t>
    </dgm:pt>
    <dgm:pt modelId="{9DBE4533-0B0D-4207-BF79-7F688881A33D}">
      <dgm:prSet phldrT="[Texto]"/>
      <dgm:spPr>
        <a:solidFill>
          <a:srgbClr val="89C0EA"/>
        </a:solidFill>
      </dgm:spPr>
      <dgm:t>
        <a:bodyPr/>
        <a:lstStyle/>
        <a:p>
          <a:r>
            <a:rPr lang="es-ES" dirty="0"/>
            <a:t>Categorización </a:t>
          </a:r>
          <a:endParaRPr lang="es-PE" dirty="0"/>
        </a:p>
      </dgm:t>
    </dgm:pt>
    <dgm:pt modelId="{17F00838-3596-456F-A210-71489638BBE2}" type="parTrans" cxnId="{4B9E4758-AAEA-4D04-A253-B9397D93BB0B}">
      <dgm:prSet/>
      <dgm:spPr/>
      <dgm:t>
        <a:bodyPr/>
        <a:lstStyle/>
        <a:p>
          <a:endParaRPr lang="es-PE"/>
        </a:p>
      </dgm:t>
    </dgm:pt>
    <dgm:pt modelId="{545A6E5C-6D5B-49CB-9DFD-EB40A2FC6FEF}" type="sibTrans" cxnId="{4B9E4758-AAEA-4D04-A253-B9397D93BB0B}">
      <dgm:prSet/>
      <dgm:spPr/>
      <dgm:t>
        <a:bodyPr/>
        <a:lstStyle/>
        <a:p>
          <a:endParaRPr lang="es-PE"/>
        </a:p>
      </dgm:t>
    </dgm:pt>
    <dgm:pt modelId="{D5686F21-3BF5-4DED-926F-0C33D19BC257}">
      <dgm:prSet phldrT="[Texto]"/>
      <dgm:spPr>
        <a:solidFill>
          <a:srgbClr val="00B0F0"/>
        </a:solidFill>
      </dgm:spPr>
      <dgm:t>
        <a:bodyPr/>
        <a:lstStyle/>
        <a:p>
          <a:r>
            <a:rPr lang="es-ES" b="1" dirty="0"/>
            <a:t>Puntos por factor</a:t>
          </a:r>
          <a:endParaRPr lang="es-PE" b="1" dirty="0"/>
        </a:p>
      </dgm:t>
    </dgm:pt>
    <dgm:pt modelId="{A4A3A96B-04C1-4675-8D0A-22D594D507E6}" type="parTrans" cxnId="{58B4584A-23B8-41A4-9331-A5D2D5F34C18}">
      <dgm:prSet/>
      <dgm:spPr/>
      <dgm:t>
        <a:bodyPr/>
        <a:lstStyle/>
        <a:p>
          <a:endParaRPr lang="es-PE"/>
        </a:p>
      </dgm:t>
    </dgm:pt>
    <dgm:pt modelId="{ED49891E-8FB2-41F7-BEB2-5D01E6B99921}" type="sibTrans" cxnId="{58B4584A-23B8-41A4-9331-A5D2D5F34C18}">
      <dgm:prSet/>
      <dgm:spPr/>
      <dgm:t>
        <a:bodyPr/>
        <a:lstStyle/>
        <a:p>
          <a:endParaRPr lang="es-PE"/>
        </a:p>
      </dgm:t>
    </dgm:pt>
    <dgm:pt modelId="{0AF49EF1-8C87-4343-82E3-FFE10EE822C3}">
      <dgm:prSet phldrT="[Texto]"/>
      <dgm:spPr>
        <a:solidFill>
          <a:srgbClr val="FF8C62"/>
        </a:solidFill>
      </dgm:spPr>
      <dgm:t>
        <a:bodyPr/>
        <a:lstStyle/>
        <a:p>
          <a:r>
            <a:rPr lang="es-ES" dirty="0"/>
            <a:t>Ranking</a:t>
          </a:r>
          <a:endParaRPr lang="es-PE" dirty="0"/>
        </a:p>
      </dgm:t>
    </dgm:pt>
    <dgm:pt modelId="{E06315B1-9EC1-4B78-9453-E8CB8C6E0FDD}" type="parTrans" cxnId="{B382C4C7-378A-4A82-87B2-2CBFF2072DE9}">
      <dgm:prSet/>
      <dgm:spPr/>
      <dgm:t>
        <a:bodyPr/>
        <a:lstStyle/>
        <a:p>
          <a:endParaRPr lang="es-PE"/>
        </a:p>
      </dgm:t>
    </dgm:pt>
    <dgm:pt modelId="{463F53EA-2927-4FA4-97F5-AE4AFDE1723C}" type="sibTrans" cxnId="{B382C4C7-378A-4A82-87B2-2CBFF2072DE9}">
      <dgm:prSet/>
      <dgm:spPr/>
      <dgm:t>
        <a:bodyPr/>
        <a:lstStyle/>
        <a:p>
          <a:endParaRPr lang="es-PE"/>
        </a:p>
      </dgm:t>
    </dgm:pt>
    <dgm:pt modelId="{44E5B91C-8DEE-44E8-B8A8-0D4841131C84}" type="pres">
      <dgm:prSet presAssocID="{A554252F-4EFB-4FF8-9764-7A8A794A553B}" presName="diagram" presStyleCnt="0">
        <dgm:presLayoutVars>
          <dgm:dir/>
          <dgm:resizeHandles val="exact"/>
        </dgm:presLayoutVars>
      </dgm:prSet>
      <dgm:spPr/>
    </dgm:pt>
    <dgm:pt modelId="{C3989FA5-850A-4D8B-A13D-102F4247624B}" type="pres">
      <dgm:prSet presAssocID="{3BDB01DD-3494-4EC3-9CCB-8D9910F53CC2}" presName="node" presStyleLbl="node1" presStyleIdx="0" presStyleCnt="7">
        <dgm:presLayoutVars>
          <dgm:bulletEnabled val="1"/>
        </dgm:presLayoutVars>
      </dgm:prSet>
      <dgm:spPr/>
    </dgm:pt>
    <dgm:pt modelId="{D244189F-3020-4116-B91C-66B48B8A987A}" type="pres">
      <dgm:prSet presAssocID="{80AC4753-2E12-4644-9B64-A66D9E12F0B7}" presName="sibTrans" presStyleLbl="sibTrans2D1" presStyleIdx="0" presStyleCnt="6"/>
      <dgm:spPr/>
    </dgm:pt>
    <dgm:pt modelId="{90C7A378-B22F-4677-8941-416A44BC7999}" type="pres">
      <dgm:prSet presAssocID="{80AC4753-2E12-4644-9B64-A66D9E12F0B7}" presName="connectorText" presStyleLbl="sibTrans2D1" presStyleIdx="0" presStyleCnt="6"/>
      <dgm:spPr/>
    </dgm:pt>
    <dgm:pt modelId="{C76A7FF1-5310-40E2-BE8C-00449A5771A9}" type="pres">
      <dgm:prSet presAssocID="{A9346BDD-7ADF-4A22-9200-6C9DD54A9CBD}" presName="node" presStyleLbl="node1" presStyleIdx="1" presStyleCnt="7">
        <dgm:presLayoutVars>
          <dgm:bulletEnabled val="1"/>
        </dgm:presLayoutVars>
      </dgm:prSet>
      <dgm:spPr/>
    </dgm:pt>
    <dgm:pt modelId="{4C5C4D5C-CF8F-4083-8AA3-5CBDDDEF47F8}" type="pres">
      <dgm:prSet presAssocID="{8CFC3291-D5D4-40C9-9BCC-F336F1A71A11}" presName="sibTrans" presStyleLbl="sibTrans2D1" presStyleIdx="1" presStyleCnt="6"/>
      <dgm:spPr/>
    </dgm:pt>
    <dgm:pt modelId="{3080BE45-7654-42DB-8DAE-DFB58D803F2C}" type="pres">
      <dgm:prSet presAssocID="{8CFC3291-D5D4-40C9-9BCC-F336F1A71A11}" presName="connectorText" presStyleLbl="sibTrans2D1" presStyleIdx="1" presStyleCnt="6"/>
      <dgm:spPr/>
    </dgm:pt>
    <dgm:pt modelId="{805F1BB0-F0CF-440B-8C87-8E465099EC6C}" type="pres">
      <dgm:prSet presAssocID="{EA12351C-DF02-48CD-9F59-E493CC7C729F}" presName="node" presStyleLbl="node1" presStyleIdx="2" presStyleCnt="7">
        <dgm:presLayoutVars>
          <dgm:bulletEnabled val="1"/>
        </dgm:presLayoutVars>
      </dgm:prSet>
      <dgm:spPr/>
    </dgm:pt>
    <dgm:pt modelId="{BA4AD47B-51D4-42A9-91A1-61BD7DB88E44}" type="pres">
      <dgm:prSet presAssocID="{2B02D3FA-0925-4B4B-AEBE-BFC91306E6AE}" presName="sibTrans" presStyleLbl="sibTrans2D1" presStyleIdx="2" presStyleCnt="6"/>
      <dgm:spPr/>
    </dgm:pt>
    <dgm:pt modelId="{C2CF4B2D-B618-4272-9E6F-C9DE9898B728}" type="pres">
      <dgm:prSet presAssocID="{2B02D3FA-0925-4B4B-AEBE-BFC91306E6AE}" presName="connectorText" presStyleLbl="sibTrans2D1" presStyleIdx="2" presStyleCnt="6"/>
      <dgm:spPr/>
    </dgm:pt>
    <dgm:pt modelId="{639F32A9-0259-4174-829B-D8F318C20066}" type="pres">
      <dgm:prSet presAssocID="{F688965B-19AF-40FB-8B93-86EA7A450878}" presName="node" presStyleLbl="node1" presStyleIdx="3" presStyleCnt="7">
        <dgm:presLayoutVars>
          <dgm:bulletEnabled val="1"/>
        </dgm:presLayoutVars>
      </dgm:prSet>
      <dgm:spPr/>
    </dgm:pt>
    <dgm:pt modelId="{F67590BF-CBCA-4DC9-B6D1-916B0A99CA41}" type="pres">
      <dgm:prSet presAssocID="{6590438C-A6E4-41F0-87EE-6EE94A182263}" presName="sibTrans" presStyleLbl="sibTrans2D1" presStyleIdx="3" presStyleCnt="6"/>
      <dgm:spPr/>
    </dgm:pt>
    <dgm:pt modelId="{3432F3AB-085E-45B7-8D12-F00F3B5A5797}" type="pres">
      <dgm:prSet presAssocID="{6590438C-A6E4-41F0-87EE-6EE94A182263}" presName="connectorText" presStyleLbl="sibTrans2D1" presStyleIdx="3" presStyleCnt="6"/>
      <dgm:spPr/>
    </dgm:pt>
    <dgm:pt modelId="{1197D43D-E932-4D5A-96A6-8A2DB8A6FC57}" type="pres">
      <dgm:prSet presAssocID="{D5686F21-3BF5-4DED-926F-0C33D19BC257}" presName="node" presStyleLbl="node1" presStyleIdx="4" presStyleCnt="7">
        <dgm:presLayoutVars>
          <dgm:bulletEnabled val="1"/>
        </dgm:presLayoutVars>
      </dgm:prSet>
      <dgm:spPr/>
    </dgm:pt>
    <dgm:pt modelId="{058C4BB4-056F-4411-980D-6E4C16B2A4CE}" type="pres">
      <dgm:prSet presAssocID="{ED49891E-8FB2-41F7-BEB2-5D01E6B99921}" presName="sibTrans" presStyleLbl="sibTrans2D1" presStyleIdx="4" presStyleCnt="6"/>
      <dgm:spPr/>
    </dgm:pt>
    <dgm:pt modelId="{9467B965-6D06-4C6C-B145-69857CF6C0AD}" type="pres">
      <dgm:prSet presAssocID="{ED49891E-8FB2-41F7-BEB2-5D01E6B99921}" presName="connectorText" presStyleLbl="sibTrans2D1" presStyleIdx="4" presStyleCnt="6"/>
      <dgm:spPr/>
    </dgm:pt>
    <dgm:pt modelId="{65B4D569-848A-422B-81A8-9588F7A0C516}" type="pres">
      <dgm:prSet presAssocID="{9DBE4533-0B0D-4207-BF79-7F688881A33D}" presName="node" presStyleLbl="node1" presStyleIdx="5" presStyleCnt="7">
        <dgm:presLayoutVars>
          <dgm:bulletEnabled val="1"/>
        </dgm:presLayoutVars>
      </dgm:prSet>
      <dgm:spPr/>
    </dgm:pt>
    <dgm:pt modelId="{22CC1476-FF1F-4192-A3A4-265E9F2B7B66}" type="pres">
      <dgm:prSet presAssocID="{545A6E5C-6D5B-49CB-9DFD-EB40A2FC6FEF}" presName="sibTrans" presStyleLbl="sibTrans2D1" presStyleIdx="5" presStyleCnt="6"/>
      <dgm:spPr/>
    </dgm:pt>
    <dgm:pt modelId="{0BD4A03C-A3B3-435E-9DEE-7C73B1E66E18}" type="pres">
      <dgm:prSet presAssocID="{545A6E5C-6D5B-49CB-9DFD-EB40A2FC6FEF}" presName="connectorText" presStyleLbl="sibTrans2D1" presStyleIdx="5" presStyleCnt="6"/>
      <dgm:spPr/>
    </dgm:pt>
    <dgm:pt modelId="{25813CE8-2369-499A-8EB2-6E20BB5F3838}" type="pres">
      <dgm:prSet presAssocID="{0AF49EF1-8C87-4343-82E3-FFE10EE822C3}" presName="node" presStyleLbl="node1" presStyleIdx="6" presStyleCnt="7">
        <dgm:presLayoutVars>
          <dgm:bulletEnabled val="1"/>
        </dgm:presLayoutVars>
      </dgm:prSet>
      <dgm:spPr/>
    </dgm:pt>
  </dgm:ptLst>
  <dgm:cxnLst>
    <dgm:cxn modelId="{15B2950A-8987-4F73-AB01-85F787390483}" type="presOf" srcId="{80AC4753-2E12-4644-9B64-A66D9E12F0B7}" destId="{90C7A378-B22F-4677-8941-416A44BC7999}" srcOrd="1" destOrd="0" presId="urn:microsoft.com/office/officeart/2005/8/layout/process5"/>
    <dgm:cxn modelId="{85761E18-4296-416E-8D53-CE05CB0069E0}" srcId="{A554252F-4EFB-4FF8-9764-7A8A794A553B}" destId="{F688965B-19AF-40FB-8B93-86EA7A450878}" srcOrd="3" destOrd="0" parTransId="{11542412-FA3A-4E4F-82F1-A66DDE4361FC}" sibTransId="{6590438C-A6E4-41F0-87EE-6EE94A182263}"/>
    <dgm:cxn modelId="{0AFE521D-9F5A-479F-8C54-62E72BFADFB6}" type="presOf" srcId="{6590438C-A6E4-41F0-87EE-6EE94A182263}" destId="{3432F3AB-085E-45B7-8D12-F00F3B5A5797}" srcOrd="1" destOrd="0" presId="urn:microsoft.com/office/officeart/2005/8/layout/process5"/>
    <dgm:cxn modelId="{4560CE25-353A-41AC-A5B3-0F08BF6BEE1D}" type="presOf" srcId="{A554252F-4EFB-4FF8-9764-7A8A794A553B}" destId="{44E5B91C-8DEE-44E8-B8A8-0D4841131C84}" srcOrd="0" destOrd="0" presId="urn:microsoft.com/office/officeart/2005/8/layout/process5"/>
    <dgm:cxn modelId="{6DAC0A2A-7889-48AF-9127-6E10DCC00CF3}" type="presOf" srcId="{D5686F21-3BF5-4DED-926F-0C33D19BC257}" destId="{1197D43D-E932-4D5A-96A6-8A2DB8A6FC57}" srcOrd="0" destOrd="0" presId="urn:microsoft.com/office/officeart/2005/8/layout/process5"/>
    <dgm:cxn modelId="{41F63535-4381-4AB7-A833-E540EA4FA177}" type="presOf" srcId="{2B02D3FA-0925-4B4B-AEBE-BFC91306E6AE}" destId="{BA4AD47B-51D4-42A9-91A1-61BD7DB88E44}" srcOrd="0" destOrd="0" presId="urn:microsoft.com/office/officeart/2005/8/layout/process5"/>
    <dgm:cxn modelId="{C0BD1D5F-9209-406C-B28E-5C2F0ED5BA94}" type="presOf" srcId="{EA12351C-DF02-48CD-9F59-E493CC7C729F}" destId="{805F1BB0-F0CF-440B-8C87-8E465099EC6C}" srcOrd="0" destOrd="0" presId="urn:microsoft.com/office/officeart/2005/8/layout/process5"/>
    <dgm:cxn modelId="{96ED006A-2E67-4AAF-8E0A-6AF1EBB36FCB}" type="presOf" srcId="{8CFC3291-D5D4-40C9-9BCC-F336F1A71A11}" destId="{4C5C4D5C-CF8F-4083-8AA3-5CBDDDEF47F8}" srcOrd="0" destOrd="0" presId="urn:microsoft.com/office/officeart/2005/8/layout/process5"/>
    <dgm:cxn modelId="{58B4584A-23B8-41A4-9331-A5D2D5F34C18}" srcId="{A554252F-4EFB-4FF8-9764-7A8A794A553B}" destId="{D5686F21-3BF5-4DED-926F-0C33D19BC257}" srcOrd="4" destOrd="0" parTransId="{A4A3A96B-04C1-4675-8D0A-22D594D507E6}" sibTransId="{ED49891E-8FB2-41F7-BEB2-5D01E6B99921}"/>
    <dgm:cxn modelId="{4B9E4758-AAEA-4D04-A253-B9397D93BB0B}" srcId="{A554252F-4EFB-4FF8-9764-7A8A794A553B}" destId="{9DBE4533-0B0D-4207-BF79-7F688881A33D}" srcOrd="5" destOrd="0" parTransId="{17F00838-3596-456F-A210-71489638BBE2}" sibTransId="{545A6E5C-6D5B-49CB-9DFD-EB40A2FC6FEF}"/>
    <dgm:cxn modelId="{6C387858-5646-4FEC-A2A7-5A08D7043573}" srcId="{A554252F-4EFB-4FF8-9764-7A8A794A553B}" destId="{EA12351C-DF02-48CD-9F59-E493CC7C729F}" srcOrd="2" destOrd="0" parTransId="{AD6CD930-B796-4A40-A8F8-FDB9788AA596}" sibTransId="{2B02D3FA-0925-4B4B-AEBE-BFC91306E6AE}"/>
    <dgm:cxn modelId="{B68D8F7B-6267-4E53-9939-7A0249ED00EB}" type="presOf" srcId="{545A6E5C-6D5B-49CB-9DFD-EB40A2FC6FEF}" destId="{22CC1476-FF1F-4192-A3A4-265E9F2B7B66}" srcOrd="0" destOrd="0" presId="urn:microsoft.com/office/officeart/2005/8/layout/process5"/>
    <dgm:cxn modelId="{B8DE6D87-0EE9-414E-BEC5-12B0B44CB216}" type="presOf" srcId="{545A6E5C-6D5B-49CB-9DFD-EB40A2FC6FEF}" destId="{0BD4A03C-A3B3-435E-9DEE-7C73B1E66E18}" srcOrd="1" destOrd="0" presId="urn:microsoft.com/office/officeart/2005/8/layout/process5"/>
    <dgm:cxn modelId="{D1727C8F-6340-455E-8665-A117671C4E5D}" type="presOf" srcId="{6590438C-A6E4-41F0-87EE-6EE94A182263}" destId="{F67590BF-CBCA-4DC9-B6D1-916B0A99CA41}" srcOrd="0" destOrd="0" presId="urn:microsoft.com/office/officeart/2005/8/layout/process5"/>
    <dgm:cxn modelId="{5AD3A595-8CE1-45A6-8134-14D98B4C5489}" type="presOf" srcId="{0AF49EF1-8C87-4343-82E3-FFE10EE822C3}" destId="{25813CE8-2369-499A-8EB2-6E20BB5F3838}" srcOrd="0" destOrd="0" presId="urn:microsoft.com/office/officeart/2005/8/layout/process5"/>
    <dgm:cxn modelId="{5D17349C-E505-49CB-9448-A4681F894122}" srcId="{A554252F-4EFB-4FF8-9764-7A8A794A553B}" destId="{A9346BDD-7ADF-4A22-9200-6C9DD54A9CBD}" srcOrd="1" destOrd="0" parTransId="{3B81C576-9586-4359-8E79-030F490CD2B1}" sibTransId="{8CFC3291-D5D4-40C9-9BCC-F336F1A71A11}"/>
    <dgm:cxn modelId="{BF85AFA1-4C01-4776-A706-59C4993AEB98}" type="presOf" srcId="{80AC4753-2E12-4644-9B64-A66D9E12F0B7}" destId="{D244189F-3020-4116-B91C-66B48B8A987A}" srcOrd="0" destOrd="0" presId="urn:microsoft.com/office/officeart/2005/8/layout/process5"/>
    <dgm:cxn modelId="{1812C1B4-B4A0-41B6-9B00-839831796470}" type="presOf" srcId="{ED49891E-8FB2-41F7-BEB2-5D01E6B99921}" destId="{9467B965-6D06-4C6C-B145-69857CF6C0AD}" srcOrd="1" destOrd="0" presId="urn:microsoft.com/office/officeart/2005/8/layout/process5"/>
    <dgm:cxn modelId="{C31FD6BA-501A-4F11-ACC2-E7E0BDAFEA9F}" type="presOf" srcId="{2B02D3FA-0925-4B4B-AEBE-BFC91306E6AE}" destId="{C2CF4B2D-B618-4272-9E6F-C9DE9898B728}" srcOrd="1" destOrd="0" presId="urn:microsoft.com/office/officeart/2005/8/layout/process5"/>
    <dgm:cxn modelId="{01E851C3-776B-49F5-BE12-27A42042BB3C}" type="presOf" srcId="{A9346BDD-7ADF-4A22-9200-6C9DD54A9CBD}" destId="{C76A7FF1-5310-40E2-BE8C-00449A5771A9}" srcOrd="0" destOrd="0" presId="urn:microsoft.com/office/officeart/2005/8/layout/process5"/>
    <dgm:cxn modelId="{31C0EBC4-B9B3-460A-A8FA-1F0A14FF27ED}" type="presOf" srcId="{9DBE4533-0B0D-4207-BF79-7F688881A33D}" destId="{65B4D569-848A-422B-81A8-9588F7A0C516}" srcOrd="0" destOrd="0" presId="urn:microsoft.com/office/officeart/2005/8/layout/process5"/>
    <dgm:cxn modelId="{B382C4C7-378A-4A82-87B2-2CBFF2072DE9}" srcId="{A554252F-4EFB-4FF8-9764-7A8A794A553B}" destId="{0AF49EF1-8C87-4343-82E3-FFE10EE822C3}" srcOrd="6" destOrd="0" parTransId="{E06315B1-9EC1-4B78-9453-E8CB8C6E0FDD}" sibTransId="{463F53EA-2927-4FA4-97F5-AE4AFDE1723C}"/>
    <dgm:cxn modelId="{1EA996CD-F9A6-4BB9-BD50-004F5EC0DE3F}" srcId="{A554252F-4EFB-4FF8-9764-7A8A794A553B}" destId="{3BDB01DD-3494-4EC3-9CCB-8D9910F53CC2}" srcOrd="0" destOrd="0" parTransId="{4FAC9ED2-3E8C-4ECD-9863-588DC5D2EF7C}" sibTransId="{80AC4753-2E12-4644-9B64-A66D9E12F0B7}"/>
    <dgm:cxn modelId="{1E907EE3-DDE5-49D2-8BEB-EB8CE4F981F6}" type="presOf" srcId="{3BDB01DD-3494-4EC3-9CCB-8D9910F53CC2}" destId="{C3989FA5-850A-4D8B-A13D-102F4247624B}" srcOrd="0" destOrd="0" presId="urn:microsoft.com/office/officeart/2005/8/layout/process5"/>
    <dgm:cxn modelId="{3ECEA4EE-FC26-4B79-B332-9234DAB5ACE1}" type="presOf" srcId="{F688965B-19AF-40FB-8B93-86EA7A450878}" destId="{639F32A9-0259-4174-829B-D8F318C20066}" srcOrd="0" destOrd="0" presId="urn:microsoft.com/office/officeart/2005/8/layout/process5"/>
    <dgm:cxn modelId="{B55737F9-DF2F-40A3-8B6D-34D8E4233E3E}" type="presOf" srcId="{8CFC3291-D5D4-40C9-9BCC-F336F1A71A11}" destId="{3080BE45-7654-42DB-8DAE-DFB58D803F2C}" srcOrd="1" destOrd="0" presId="urn:microsoft.com/office/officeart/2005/8/layout/process5"/>
    <dgm:cxn modelId="{41231AFB-22AE-49A5-8729-69590F575C95}" type="presOf" srcId="{ED49891E-8FB2-41F7-BEB2-5D01E6B99921}" destId="{058C4BB4-056F-4411-980D-6E4C16B2A4CE}" srcOrd="0" destOrd="0" presId="urn:microsoft.com/office/officeart/2005/8/layout/process5"/>
    <dgm:cxn modelId="{0F28C592-EA18-4C52-81EB-DC7281C1E031}" type="presParOf" srcId="{44E5B91C-8DEE-44E8-B8A8-0D4841131C84}" destId="{C3989FA5-850A-4D8B-A13D-102F4247624B}" srcOrd="0" destOrd="0" presId="urn:microsoft.com/office/officeart/2005/8/layout/process5"/>
    <dgm:cxn modelId="{10AB487E-1CE5-416E-8D64-931E34330B89}" type="presParOf" srcId="{44E5B91C-8DEE-44E8-B8A8-0D4841131C84}" destId="{D244189F-3020-4116-B91C-66B48B8A987A}" srcOrd="1" destOrd="0" presId="urn:microsoft.com/office/officeart/2005/8/layout/process5"/>
    <dgm:cxn modelId="{C1114974-898A-4616-9095-8A49A5F8FC9D}" type="presParOf" srcId="{D244189F-3020-4116-B91C-66B48B8A987A}" destId="{90C7A378-B22F-4677-8941-416A44BC7999}" srcOrd="0" destOrd="0" presId="urn:microsoft.com/office/officeart/2005/8/layout/process5"/>
    <dgm:cxn modelId="{BA405573-9D5D-4BFB-9C46-6069054520D7}" type="presParOf" srcId="{44E5B91C-8DEE-44E8-B8A8-0D4841131C84}" destId="{C76A7FF1-5310-40E2-BE8C-00449A5771A9}" srcOrd="2" destOrd="0" presId="urn:microsoft.com/office/officeart/2005/8/layout/process5"/>
    <dgm:cxn modelId="{80FDBAF5-1E4A-4B5F-971C-2E51A07BED9A}" type="presParOf" srcId="{44E5B91C-8DEE-44E8-B8A8-0D4841131C84}" destId="{4C5C4D5C-CF8F-4083-8AA3-5CBDDDEF47F8}" srcOrd="3" destOrd="0" presId="urn:microsoft.com/office/officeart/2005/8/layout/process5"/>
    <dgm:cxn modelId="{55369991-CDC5-4B15-8EB5-C7494DFD5234}" type="presParOf" srcId="{4C5C4D5C-CF8F-4083-8AA3-5CBDDDEF47F8}" destId="{3080BE45-7654-42DB-8DAE-DFB58D803F2C}" srcOrd="0" destOrd="0" presId="urn:microsoft.com/office/officeart/2005/8/layout/process5"/>
    <dgm:cxn modelId="{40DAA6E9-CA43-416C-854D-5B6D8F8228CC}" type="presParOf" srcId="{44E5B91C-8DEE-44E8-B8A8-0D4841131C84}" destId="{805F1BB0-F0CF-440B-8C87-8E465099EC6C}" srcOrd="4" destOrd="0" presId="urn:microsoft.com/office/officeart/2005/8/layout/process5"/>
    <dgm:cxn modelId="{A33D7C95-09FE-4F09-A31B-58D386156299}" type="presParOf" srcId="{44E5B91C-8DEE-44E8-B8A8-0D4841131C84}" destId="{BA4AD47B-51D4-42A9-91A1-61BD7DB88E44}" srcOrd="5" destOrd="0" presId="urn:microsoft.com/office/officeart/2005/8/layout/process5"/>
    <dgm:cxn modelId="{211941CA-8D78-4858-933C-777344596028}" type="presParOf" srcId="{BA4AD47B-51D4-42A9-91A1-61BD7DB88E44}" destId="{C2CF4B2D-B618-4272-9E6F-C9DE9898B728}" srcOrd="0" destOrd="0" presId="urn:microsoft.com/office/officeart/2005/8/layout/process5"/>
    <dgm:cxn modelId="{51ED3B27-F1B7-404C-B3C2-E4BAB9EB7B76}" type="presParOf" srcId="{44E5B91C-8DEE-44E8-B8A8-0D4841131C84}" destId="{639F32A9-0259-4174-829B-D8F318C20066}" srcOrd="6" destOrd="0" presId="urn:microsoft.com/office/officeart/2005/8/layout/process5"/>
    <dgm:cxn modelId="{70F5D034-BDD7-4EC3-9D22-BBDD403ADB54}" type="presParOf" srcId="{44E5B91C-8DEE-44E8-B8A8-0D4841131C84}" destId="{F67590BF-CBCA-4DC9-B6D1-916B0A99CA41}" srcOrd="7" destOrd="0" presId="urn:microsoft.com/office/officeart/2005/8/layout/process5"/>
    <dgm:cxn modelId="{BF1F9F61-54F2-4C78-BB69-71A80D154906}" type="presParOf" srcId="{F67590BF-CBCA-4DC9-B6D1-916B0A99CA41}" destId="{3432F3AB-085E-45B7-8D12-F00F3B5A5797}" srcOrd="0" destOrd="0" presId="urn:microsoft.com/office/officeart/2005/8/layout/process5"/>
    <dgm:cxn modelId="{F8DD435A-8FD9-48E8-B541-712BF4C60584}" type="presParOf" srcId="{44E5B91C-8DEE-44E8-B8A8-0D4841131C84}" destId="{1197D43D-E932-4D5A-96A6-8A2DB8A6FC57}" srcOrd="8" destOrd="0" presId="urn:microsoft.com/office/officeart/2005/8/layout/process5"/>
    <dgm:cxn modelId="{AA3D9691-5C86-4998-98A7-D0C11241B0B0}" type="presParOf" srcId="{44E5B91C-8DEE-44E8-B8A8-0D4841131C84}" destId="{058C4BB4-056F-4411-980D-6E4C16B2A4CE}" srcOrd="9" destOrd="0" presId="urn:microsoft.com/office/officeart/2005/8/layout/process5"/>
    <dgm:cxn modelId="{21304665-7A4E-4FCE-8ACD-F8385BD4BC64}" type="presParOf" srcId="{058C4BB4-056F-4411-980D-6E4C16B2A4CE}" destId="{9467B965-6D06-4C6C-B145-69857CF6C0AD}" srcOrd="0" destOrd="0" presId="urn:microsoft.com/office/officeart/2005/8/layout/process5"/>
    <dgm:cxn modelId="{52311420-1A04-4AA4-B606-13C68E1A8F53}" type="presParOf" srcId="{44E5B91C-8DEE-44E8-B8A8-0D4841131C84}" destId="{65B4D569-848A-422B-81A8-9588F7A0C516}" srcOrd="10" destOrd="0" presId="urn:microsoft.com/office/officeart/2005/8/layout/process5"/>
    <dgm:cxn modelId="{25BC7558-8A24-451A-B9C1-E6512E402E16}" type="presParOf" srcId="{44E5B91C-8DEE-44E8-B8A8-0D4841131C84}" destId="{22CC1476-FF1F-4192-A3A4-265E9F2B7B66}" srcOrd="11" destOrd="0" presId="urn:microsoft.com/office/officeart/2005/8/layout/process5"/>
    <dgm:cxn modelId="{551A8CF8-817E-48F4-AAB8-CA0F294157AE}" type="presParOf" srcId="{22CC1476-FF1F-4192-A3A4-265E9F2B7B66}" destId="{0BD4A03C-A3B3-435E-9DEE-7C73B1E66E18}" srcOrd="0" destOrd="0" presId="urn:microsoft.com/office/officeart/2005/8/layout/process5"/>
    <dgm:cxn modelId="{0B2D47F2-00D0-46C9-9B39-FDF21543B537}" type="presParOf" srcId="{44E5B91C-8DEE-44E8-B8A8-0D4841131C84}" destId="{25813CE8-2369-499A-8EB2-6E20BB5F3838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F03B3-8CDC-4C6C-A8FB-B98F80B2E675}">
      <dsp:nvSpPr>
        <dsp:cNvPr id="0" name=""/>
        <dsp:cNvSpPr/>
      </dsp:nvSpPr>
      <dsp:spPr>
        <a:xfrm>
          <a:off x="2048552" y="613045"/>
          <a:ext cx="5653725" cy="292181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D3F25E-3595-4310-A3D0-008AABEF579C}">
      <dsp:nvSpPr>
        <dsp:cNvPr id="0" name=""/>
        <dsp:cNvSpPr/>
      </dsp:nvSpPr>
      <dsp:spPr>
        <a:xfrm>
          <a:off x="2217514" y="954755"/>
          <a:ext cx="2625408" cy="2499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85" tIns="108585" rIns="108585" bIns="108585" numCol="1" spcCol="1270" anchor="t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700" kern="1200" dirty="0"/>
            <a:t>Fijo</a:t>
          </a:r>
          <a:endParaRPr lang="es-PE" sz="5700" kern="1200" dirty="0"/>
        </a:p>
      </dsp:txBody>
      <dsp:txXfrm>
        <a:off x="2217514" y="954755"/>
        <a:ext cx="2625408" cy="2499573"/>
      </dsp:txXfrm>
    </dsp:sp>
    <dsp:sp modelId="{8A4E9A28-F4FB-4C46-BB36-1C0E50CF669A}">
      <dsp:nvSpPr>
        <dsp:cNvPr id="0" name=""/>
        <dsp:cNvSpPr/>
      </dsp:nvSpPr>
      <dsp:spPr>
        <a:xfrm>
          <a:off x="4901409" y="954755"/>
          <a:ext cx="2625408" cy="2499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85" tIns="108585" rIns="108585" bIns="108585" numCol="1" spcCol="1270" anchor="t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700" kern="1200" dirty="0"/>
            <a:t>Variable</a:t>
          </a:r>
          <a:endParaRPr lang="es-PE" sz="5700" kern="1200" dirty="0"/>
        </a:p>
      </dsp:txBody>
      <dsp:txXfrm>
        <a:off x="4901409" y="954755"/>
        <a:ext cx="2625408" cy="2499573"/>
      </dsp:txXfrm>
    </dsp:sp>
    <dsp:sp modelId="{8A15B6E5-A9A8-4BFD-B038-A0CB12F6E617}">
      <dsp:nvSpPr>
        <dsp:cNvPr id="0" name=""/>
        <dsp:cNvSpPr/>
      </dsp:nvSpPr>
      <dsp:spPr>
        <a:xfrm>
          <a:off x="1463684" y="28327"/>
          <a:ext cx="1104750" cy="1104750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C35E3-302F-4321-AD20-E5DCEF5EB8B6}">
      <dsp:nvSpPr>
        <dsp:cNvPr id="0" name=""/>
        <dsp:cNvSpPr/>
      </dsp:nvSpPr>
      <dsp:spPr>
        <a:xfrm>
          <a:off x="6922453" y="425622"/>
          <a:ext cx="1039765" cy="3563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23242C-3622-4F81-8561-6CAFE3209622}">
      <dsp:nvSpPr>
        <dsp:cNvPr id="0" name=""/>
        <dsp:cNvSpPr/>
      </dsp:nvSpPr>
      <dsp:spPr>
        <a:xfrm>
          <a:off x="4875414" y="960099"/>
          <a:ext cx="649" cy="2387333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89FA5-850A-4D8B-A13D-102F4247624B}">
      <dsp:nvSpPr>
        <dsp:cNvPr id="0" name=""/>
        <dsp:cNvSpPr/>
      </dsp:nvSpPr>
      <dsp:spPr>
        <a:xfrm>
          <a:off x="3872" y="259858"/>
          <a:ext cx="1693065" cy="10158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/>
            <a:t>Filosofía de compensación</a:t>
          </a:r>
          <a:endParaRPr lang="es-PE" sz="1900" b="1" kern="1200" dirty="0"/>
        </a:p>
      </dsp:txBody>
      <dsp:txXfrm>
        <a:off x="33625" y="289611"/>
        <a:ext cx="1633559" cy="956333"/>
      </dsp:txXfrm>
    </dsp:sp>
    <dsp:sp modelId="{D244189F-3020-4116-B91C-66B48B8A987A}">
      <dsp:nvSpPr>
        <dsp:cNvPr id="0" name=""/>
        <dsp:cNvSpPr/>
      </dsp:nvSpPr>
      <dsp:spPr>
        <a:xfrm>
          <a:off x="1845927" y="557838"/>
          <a:ext cx="358929" cy="4198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500" kern="1200"/>
        </a:p>
      </dsp:txBody>
      <dsp:txXfrm>
        <a:off x="1845927" y="641814"/>
        <a:ext cx="251250" cy="251928"/>
      </dsp:txXfrm>
    </dsp:sp>
    <dsp:sp modelId="{C76A7FF1-5310-40E2-BE8C-00449A5771A9}">
      <dsp:nvSpPr>
        <dsp:cNvPr id="0" name=""/>
        <dsp:cNvSpPr/>
      </dsp:nvSpPr>
      <dsp:spPr>
        <a:xfrm>
          <a:off x="2374163" y="259858"/>
          <a:ext cx="1693065" cy="1015839"/>
        </a:xfrm>
        <a:prstGeom prst="roundRect">
          <a:avLst>
            <a:gd name="adj" fmla="val 10000"/>
          </a:avLst>
        </a:prstGeom>
        <a:solidFill>
          <a:srgbClr val="DBD2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Análisis de puestos</a:t>
          </a:r>
          <a:endParaRPr lang="es-PE" sz="1900" kern="1200" dirty="0"/>
        </a:p>
      </dsp:txBody>
      <dsp:txXfrm>
        <a:off x="2403916" y="289611"/>
        <a:ext cx="1633559" cy="956333"/>
      </dsp:txXfrm>
    </dsp:sp>
    <dsp:sp modelId="{4C5C4D5C-CF8F-4083-8AA3-5CBDDDEF47F8}">
      <dsp:nvSpPr>
        <dsp:cNvPr id="0" name=""/>
        <dsp:cNvSpPr/>
      </dsp:nvSpPr>
      <dsp:spPr>
        <a:xfrm>
          <a:off x="4216218" y="557838"/>
          <a:ext cx="358929" cy="4198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500" kern="1200"/>
        </a:p>
      </dsp:txBody>
      <dsp:txXfrm>
        <a:off x="4216218" y="641814"/>
        <a:ext cx="251250" cy="251928"/>
      </dsp:txXfrm>
    </dsp:sp>
    <dsp:sp modelId="{805F1BB0-F0CF-440B-8C87-8E465099EC6C}">
      <dsp:nvSpPr>
        <dsp:cNvPr id="0" name=""/>
        <dsp:cNvSpPr/>
      </dsp:nvSpPr>
      <dsp:spPr>
        <a:xfrm>
          <a:off x="4744454" y="259858"/>
          <a:ext cx="1693065" cy="1015839"/>
        </a:xfrm>
        <a:prstGeom prst="roundRect">
          <a:avLst>
            <a:gd name="adj" fmla="val 10000"/>
          </a:avLst>
        </a:prstGeom>
        <a:solidFill>
          <a:srgbClr val="FF8C62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/>
            <a:t>Valuación de puestos</a:t>
          </a:r>
          <a:endParaRPr lang="es-PE" sz="1900" b="1" kern="1200" dirty="0"/>
        </a:p>
      </dsp:txBody>
      <dsp:txXfrm>
        <a:off x="4774207" y="289611"/>
        <a:ext cx="1633559" cy="956333"/>
      </dsp:txXfrm>
    </dsp:sp>
    <dsp:sp modelId="{BA4AD47B-51D4-42A9-91A1-61BD7DB88E44}">
      <dsp:nvSpPr>
        <dsp:cNvPr id="0" name=""/>
        <dsp:cNvSpPr/>
      </dsp:nvSpPr>
      <dsp:spPr>
        <a:xfrm>
          <a:off x="6586509" y="557838"/>
          <a:ext cx="358929" cy="4198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500" kern="1200"/>
        </a:p>
      </dsp:txBody>
      <dsp:txXfrm>
        <a:off x="6586509" y="641814"/>
        <a:ext cx="251250" cy="251928"/>
      </dsp:txXfrm>
    </dsp:sp>
    <dsp:sp modelId="{639F32A9-0259-4174-829B-D8F318C20066}">
      <dsp:nvSpPr>
        <dsp:cNvPr id="0" name=""/>
        <dsp:cNvSpPr/>
      </dsp:nvSpPr>
      <dsp:spPr>
        <a:xfrm>
          <a:off x="7114745" y="259858"/>
          <a:ext cx="1693065" cy="1015839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Market </a:t>
          </a:r>
          <a:r>
            <a:rPr lang="es-ES" sz="1900" kern="1200" dirty="0" err="1"/>
            <a:t>pricing</a:t>
          </a:r>
          <a:endParaRPr lang="es-PE" sz="1900" kern="1200" dirty="0"/>
        </a:p>
      </dsp:txBody>
      <dsp:txXfrm>
        <a:off x="7144498" y="289611"/>
        <a:ext cx="1633559" cy="956333"/>
      </dsp:txXfrm>
    </dsp:sp>
    <dsp:sp modelId="{F67590BF-CBCA-4DC9-B6D1-916B0A99CA41}">
      <dsp:nvSpPr>
        <dsp:cNvPr id="0" name=""/>
        <dsp:cNvSpPr/>
      </dsp:nvSpPr>
      <dsp:spPr>
        <a:xfrm rot="5400000">
          <a:off x="7781813" y="1394212"/>
          <a:ext cx="358929" cy="4198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500" kern="1200"/>
        </a:p>
      </dsp:txBody>
      <dsp:txXfrm rot="-5400000">
        <a:off x="7835314" y="1424688"/>
        <a:ext cx="251928" cy="251250"/>
      </dsp:txXfrm>
    </dsp:sp>
    <dsp:sp modelId="{1197D43D-E932-4D5A-96A6-8A2DB8A6FC57}">
      <dsp:nvSpPr>
        <dsp:cNvPr id="0" name=""/>
        <dsp:cNvSpPr/>
      </dsp:nvSpPr>
      <dsp:spPr>
        <a:xfrm>
          <a:off x="7114745" y="1952924"/>
          <a:ext cx="1693065" cy="1015839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/>
            <a:t>Puntos por factor</a:t>
          </a:r>
          <a:endParaRPr lang="es-PE" sz="1900" b="1" kern="1200" dirty="0"/>
        </a:p>
      </dsp:txBody>
      <dsp:txXfrm>
        <a:off x="7144498" y="1982677"/>
        <a:ext cx="1633559" cy="956333"/>
      </dsp:txXfrm>
    </dsp:sp>
    <dsp:sp modelId="{058C4BB4-056F-4411-980D-6E4C16B2A4CE}">
      <dsp:nvSpPr>
        <dsp:cNvPr id="0" name=""/>
        <dsp:cNvSpPr/>
      </dsp:nvSpPr>
      <dsp:spPr>
        <a:xfrm rot="10800000">
          <a:off x="6606826" y="2250903"/>
          <a:ext cx="358929" cy="4198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500" kern="1200"/>
        </a:p>
      </dsp:txBody>
      <dsp:txXfrm rot="10800000">
        <a:off x="6714505" y="2334879"/>
        <a:ext cx="251250" cy="251928"/>
      </dsp:txXfrm>
    </dsp:sp>
    <dsp:sp modelId="{65B4D569-848A-422B-81A8-9588F7A0C516}">
      <dsp:nvSpPr>
        <dsp:cNvPr id="0" name=""/>
        <dsp:cNvSpPr/>
      </dsp:nvSpPr>
      <dsp:spPr>
        <a:xfrm>
          <a:off x="4744454" y="1952924"/>
          <a:ext cx="1693065" cy="1015839"/>
        </a:xfrm>
        <a:prstGeom prst="roundRect">
          <a:avLst>
            <a:gd name="adj" fmla="val 10000"/>
          </a:avLst>
        </a:prstGeom>
        <a:solidFill>
          <a:srgbClr val="89C0EA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Categorización </a:t>
          </a:r>
          <a:endParaRPr lang="es-PE" sz="1900" kern="1200" dirty="0"/>
        </a:p>
      </dsp:txBody>
      <dsp:txXfrm>
        <a:off x="4774207" y="1982677"/>
        <a:ext cx="1633559" cy="956333"/>
      </dsp:txXfrm>
    </dsp:sp>
    <dsp:sp modelId="{22CC1476-FF1F-4192-A3A4-265E9F2B7B66}">
      <dsp:nvSpPr>
        <dsp:cNvPr id="0" name=""/>
        <dsp:cNvSpPr/>
      </dsp:nvSpPr>
      <dsp:spPr>
        <a:xfrm rot="10800000">
          <a:off x="4236534" y="2250903"/>
          <a:ext cx="358929" cy="4198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500" kern="1200"/>
        </a:p>
      </dsp:txBody>
      <dsp:txXfrm rot="10800000">
        <a:off x="4344213" y="2334879"/>
        <a:ext cx="251250" cy="251928"/>
      </dsp:txXfrm>
    </dsp:sp>
    <dsp:sp modelId="{25813CE8-2369-499A-8EB2-6E20BB5F3838}">
      <dsp:nvSpPr>
        <dsp:cNvPr id="0" name=""/>
        <dsp:cNvSpPr/>
      </dsp:nvSpPr>
      <dsp:spPr>
        <a:xfrm>
          <a:off x="2374163" y="1952924"/>
          <a:ext cx="1693065" cy="1015839"/>
        </a:xfrm>
        <a:prstGeom prst="roundRect">
          <a:avLst>
            <a:gd name="adj" fmla="val 10000"/>
          </a:avLst>
        </a:prstGeom>
        <a:solidFill>
          <a:srgbClr val="FF8C62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Ranking</a:t>
          </a:r>
          <a:endParaRPr lang="es-PE" sz="1900" kern="1200" dirty="0"/>
        </a:p>
      </dsp:txBody>
      <dsp:txXfrm>
        <a:off x="2403916" y="1982677"/>
        <a:ext cx="1633559" cy="956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8938" y="1122363"/>
            <a:ext cx="995362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8938" y="3602038"/>
            <a:ext cx="99536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8EC9-E06E-4158-B4DD-7169F3154318}" type="datetimeFigureOut">
              <a:rPr lang="es-PE" smtClean="0"/>
              <a:t>26/03/2022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BF92-71FC-4C56-89B3-C898C5FBCDB2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5986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8EC9-E06E-4158-B4DD-7169F3154318}" type="datetimeFigureOut">
              <a:rPr lang="es-PE" smtClean="0"/>
              <a:t>26/03/2022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BF92-71FC-4C56-89B3-C898C5FBCDB2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56001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97417" y="365125"/>
            <a:ext cx="2861667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2416" y="365125"/>
            <a:ext cx="8419108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8EC9-E06E-4158-B4DD-7169F3154318}" type="datetimeFigureOut">
              <a:rPr lang="es-PE" smtClean="0"/>
              <a:t>26/03/2022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BF92-71FC-4C56-89B3-C898C5FBCDB2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8635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8EC9-E06E-4158-B4DD-7169F3154318}" type="datetimeFigureOut">
              <a:rPr lang="es-PE" smtClean="0"/>
              <a:t>26/03/2022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BF92-71FC-4C56-89B3-C898C5FBCDB2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77759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503" y="1709739"/>
            <a:ext cx="1144666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5503" y="4589464"/>
            <a:ext cx="1144666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8EC9-E06E-4158-B4DD-7169F3154318}" type="datetimeFigureOut">
              <a:rPr lang="es-PE" smtClean="0"/>
              <a:t>26/03/2022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BF92-71FC-4C56-89B3-C898C5FBCDB2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76267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415" y="1825625"/>
            <a:ext cx="5640388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18697" y="1825625"/>
            <a:ext cx="5640388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8EC9-E06E-4158-B4DD-7169F3154318}" type="datetimeFigureOut">
              <a:rPr lang="es-PE" smtClean="0"/>
              <a:t>26/03/2022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BF92-71FC-4C56-89B3-C898C5FBCDB2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63421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44" y="365126"/>
            <a:ext cx="11446669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45" y="1681163"/>
            <a:ext cx="561446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145" y="2505075"/>
            <a:ext cx="5614466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18697" y="1681163"/>
            <a:ext cx="56421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18697" y="2505075"/>
            <a:ext cx="5642116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8EC9-E06E-4158-B4DD-7169F3154318}" type="datetimeFigureOut">
              <a:rPr lang="es-PE" smtClean="0"/>
              <a:t>26/03/2022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BF92-71FC-4C56-89B3-C898C5FBCDB2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8604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8EC9-E06E-4158-B4DD-7169F3154318}" type="datetimeFigureOut">
              <a:rPr lang="es-PE" smtClean="0"/>
              <a:t>26/03/2022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BF92-71FC-4C56-89B3-C898C5FBCDB2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7047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8EC9-E06E-4158-B4DD-7169F3154318}" type="datetimeFigureOut">
              <a:rPr lang="es-PE" smtClean="0"/>
              <a:t>26/03/2022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BF92-71FC-4C56-89B3-C898C5FBCDB2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1734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45" y="457200"/>
            <a:ext cx="428040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2116" y="987426"/>
            <a:ext cx="671869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145" y="2057400"/>
            <a:ext cx="428040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8EC9-E06E-4158-B4DD-7169F3154318}" type="datetimeFigureOut">
              <a:rPr lang="es-PE" smtClean="0"/>
              <a:t>26/03/2022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BF92-71FC-4C56-89B3-C898C5FBCDB2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56810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45" y="457200"/>
            <a:ext cx="428040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2116" y="987426"/>
            <a:ext cx="6718697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145" y="2057400"/>
            <a:ext cx="428040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8EC9-E06E-4158-B4DD-7169F3154318}" type="datetimeFigureOut">
              <a:rPr lang="es-PE" smtClean="0"/>
              <a:t>26/03/2022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BF92-71FC-4C56-89B3-C898C5FBCDB2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11209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416" y="365126"/>
            <a:ext cx="114466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416" y="1825625"/>
            <a:ext cx="114466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2415" y="6356351"/>
            <a:ext cx="2986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08EC9-E06E-4158-B4DD-7169F3154318}" type="datetimeFigureOut">
              <a:rPr lang="es-PE" smtClean="0"/>
              <a:t>26/03/2022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96185" y="6356351"/>
            <a:ext cx="44791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72997" y="6356351"/>
            <a:ext cx="2986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CBF92-71FC-4C56-89B3-C898C5FBCDB2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0413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image" Target="../media/image14.png"/><Relationship Id="rId16" Type="http://schemas.openxmlformats.org/officeDocument/2006/relationships/image" Target="../media/image3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630859C-0B19-48C6-9E6E-7ECE6C77D7DC}"/>
              </a:ext>
            </a:extLst>
          </p:cNvPr>
          <p:cNvSpPr txBox="1"/>
          <p:nvPr/>
        </p:nvSpPr>
        <p:spPr>
          <a:xfrm>
            <a:off x="637310" y="1066800"/>
            <a:ext cx="73372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>
                <a:solidFill>
                  <a:srgbClr val="002060"/>
                </a:solidFill>
                <a:latin typeface="Impact" panose="020B0806030902050204" pitchFamily="34" charset="0"/>
              </a:rPr>
              <a:t>Gestión de compensaciones</a:t>
            </a:r>
            <a:endParaRPr lang="es-PE" sz="48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DFAC55-4277-40C4-A071-F29A1F445706}"/>
              </a:ext>
            </a:extLst>
          </p:cNvPr>
          <p:cNvSpPr txBox="1"/>
          <p:nvPr/>
        </p:nvSpPr>
        <p:spPr>
          <a:xfrm>
            <a:off x="637310" y="2022765"/>
            <a:ext cx="2345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solidFill>
                  <a:srgbClr val="C7002E"/>
                </a:solidFill>
                <a:latin typeface="Impact" panose="020B0806030902050204" pitchFamily="34" charset="0"/>
              </a:rPr>
              <a:t>Master </a:t>
            </a:r>
            <a:r>
              <a:rPr lang="es-ES" sz="3200" dirty="0" err="1">
                <a:solidFill>
                  <a:srgbClr val="C7002E"/>
                </a:solidFill>
                <a:latin typeface="Impact" panose="020B0806030902050204" pitchFamily="34" charset="0"/>
              </a:rPr>
              <a:t>class</a:t>
            </a:r>
            <a:endParaRPr lang="es-PE" sz="3200" dirty="0">
              <a:solidFill>
                <a:srgbClr val="C7002E"/>
              </a:solidFill>
              <a:latin typeface="Impact" panose="020B080603090205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78F5EBC-7A71-49FF-AA14-5C4E3A8DB24C}"/>
              </a:ext>
            </a:extLst>
          </p:cNvPr>
          <p:cNvSpPr txBox="1"/>
          <p:nvPr/>
        </p:nvSpPr>
        <p:spPr>
          <a:xfrm>
            <a:off x="637310" y="5606534"/>
            <a:ext cx="4593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rgbClr val="002060"/>
                </a:solidFill>
                <a:latin typeface="Impact" panose="020B0806030902050204" pitchFamily="34" charset="0"/>
              </a:rPr>
              <a:t>Edson Yair Monteverde Oliden</a:t>
            </a:r>
            <a:endParaRPr lang="es-PE" sz="28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703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AB1762A-70CC-4E7A-A435-D8681E6F5158}"/>
              </a:ext>
            </a:extLst>
          </p:cNvPr>
          <p:cNvSpPr txBox="1"/>
          <p:nvPr/>
        </p:nvSpPr>
        <p:spPr>
          <a:xfrm>
            <a:off x="1573966" y="2705725"/>
            <a:ext cx="101483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rgbClr val="002060"/>
                </a:solidFill>
              </a:rPr>
              <a:t>¿Cómo construimos un sistema de compensaciones?</a:t>
            </a:r>
            <a:endParaRPr lang="es-PE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462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1977620-1623-4A36-9C92-7EDF57FA8D02}"/>
              </a:ext>
            </a:extLst>
          </p:cNvPr>
          <p:cNvSpPr txBox="1"/>
          <p:nvPr/>
        </p:nvSpPr>
        <p:spPr>
          <a:xfrm>
            <a:off x="338152" y="328045"/>
            <a:ext cx="7793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</a:rPr>
              <a:t>MODELO PARA CONSTRUIR UN PLAN DE COMPENSACIONES</a:t>
            </a:r>
            <a:endParaRPr lang="es-PE" sz="2400" b="1" dirty="0">
              <a:solidFill>
                <a:srgbClr val="002060"/>
              </a:solidFill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65DABE1-F42D-4B07-B7B9-24CF994AAB42}"/>
              </a:ext>
            </a:extLst>
          </p:cNvPr>
          <p:cNvGrpSpPr/>
          <p:nvPr/>
        </p:nvGrpSpPr>
        <p:grpSpPr>
          <a:xfrm>
            <a:off x="1699383" y="2031917"/>
            <a:ext cx="2161308" cy="2101427"/>
            <a:chOff x="2073456" y="2378286"/>
            <a:chExt cx="2161308" cy="2101427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70B6E127-D06C-4521-B7D0-E0194F1E1423}"/>
                </a:ext>
              </a:extLst>
            </p:cNvPr>
            <p:cNvSpPr/>
            <p:nvPr/>
          </p:nvSpPr>
          <p:spPr>
            <a:xfrm>
              <a:off x="2073456" y="2378286"/>
              <a:ext cx="2161308" cy="2101427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PE"/>
            </a:p>
          </p:txBody>
        </p:sp>
        <p:pic>
          <p:nvPicPr>
            <p:cNvPr id="6" name="Gráfico 5" descr="Banco">
              <a:extLst>
                <a:ext uri="{FF2B5EF4-FFF2-40B4-BE49-F238E27FC236}">
                  <a16:creationId xmlns:a16="http://schemas.microsoft.com/office/drawing/2014/main" id="{E289F729-371B-468B-9507-51964B311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61094" y="2639001"/>
              <a:ext cx="1386032" cy="1386032"/>
            </a:xfrm>
            <a:prstGeom prst="rect">
              <a:avLst/>
            </a:prstGeom>
          </p:spPr>
        </p:pic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1C986D1A-B855-47A5-8D79-1A1AF87191DC}"/>
              </a:ext>
            </a:extLst>
          </p:cNvPr>
          <p:cNvGrpSpPr/>
          <p:nvPr/>
        </p:nvGrpSpPr>
        <p:grpSpPr>
          <a:xfrm>
            <a:off x="5181023" y="2031917"/>
            <a:ext cx="2161308" cy="2101427"/>
            <a:chOff x="5181023" y="2281303"/>
            <a:chExt cx="2161308" cy="2101427"/>
          </a:xfrm>
        </p:grpSpPr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98F631F9-72E9-449E-A4EB-A9ACD614BF85}"/>
                </a:ext>
              </a:extLst>
            </p:cNvPr>
            <p:cNvSpPr/>
            <p:nvPr/>
          </p:nvSpPr>
          <p:spPr>
            <a:xfrm>
              <a:off x="5181023" y="2281303"/>
              <a:ext cx="2161308" cy="2101427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PE"/>
            </a:p>
          </p:txBody>
        </p:sp>
        <p:pic>
          <p:nvPicPr>
            <p:cNvPr id="11" name="Gráfico 10" descr="América en globo terráqueo">
              <a:extLst>
                <a:ext uri="{FF2B5EF4-FFF2-40B4-BE49-F238E27FC236}">
                  <a16:creationId xmlns:a16="http://schemas.microsoft.com/office/drawing/2014/main" id="{D5A1F985-FE9B-4782-8BE8-14550B5BC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592290" y="2662629"/>
              <a:ext cx="1338773" cy="1338773"/>
            </a:xfrm>
            <a:prstGeom prst="rect">
              <a:avLst/>
            </a:prstGeom>
          </p:spPr>
        </p:pic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8F1A39A9-53A6-4809-8B26-8C242C0D7406}"/>
              </a:ext>
            </a:extLst>
          </p:cNvPr>
          <p:cNvGrpSpPr/>
          <p:nvPr/>
        </p:nvGrpSpPr>
        <p:grpSpPr>
          <a:xfrm>
            <a:off x="8662663" y="2031917"/>
            <a:ext cx="2161308" cy="2101427"/>
            <a:chOff x="8662663" y="2281303"/>
            <a:chExt cx="2161308" cy="2101427"/>
          </a:xfrm>
        </p:grpSpPr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C3F245B9-BB76-43D5-B1B4-1B5AEF63B471}"/>
                </a:ext>
              </a:extLst>
            </p:cNvPr>
            <p:cNvSpPr/>
            <p:nvPr/>
          </p:nvSpPr>
          <p:spPr>
            <a:xfrm>
              <a:off x="8662663" y="2281303"/>
              <a:ext cx="2161308" cy="2101427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PE" dirty="0"/>
            </a:p>
          </p:txBody>
        </p:sp>
        <p:pic>
          <p:nvPicPr>
            <p:cNvPr id="26" name="Gráfico 25" descr="Megáfono">
              <a:extLst>
                <a:ext uri="{FF2B5EF4-FFF2-40B4-BE49-F238E27FC236}">
                  <a16:creationId xmlns:a16="http://schemas.microsoft.com/office/drawing/2014/main" id="{C6BA0031-D194-4C91-B82A-EB5F5709B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134784" y="2626501"/>
              <a:ext cx="1217066" cy="1217066"/>
            </a:xfrm>
            <a:prstGeom prst="rect">
              <a:avLst/>
            </a:prstGeom>
          </p:spPr>
        </p:pic>
      </p:grp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61845CB-53EB-4510-8180-7163C877289D}"/>
              </a:ext>
            </a:extLst>
          </p:cNvPr>
          <p:cNvSpPr txBox="1"/>
          <p:nvPr/>
        </p:nvSpPr>
        <p:spPr>
          <a:xfrm>
            <a:off x="1759365" y="4394059"/>
            <a:ext cx="2041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rgbClr val="002060"/>
                </a:solidFill>
              </a:rPr>
              <a:t>Equidad interna</a:t>
            </a:r>
            <a:endParaRPr lang="es-PE" sz="3200" dirty="0">
              <a:solidFill>
                <a:srgbClr val="002060"/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D7C3A1A9-16FF-4812-AFDA-95E89A64FF1D}"/>
              </a:ext>
            </a:extLst>
          </p:cNvPr>
          <p:cNvSpPr txBox="1"/>
          <p:nvPr/>
        </p:nvSpPr>
        <p:spPr>
          <a:xfrm>
            <a:off x="4963145" y="4628637"/>
            <a:ext cx="2717029" cy="608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rgbClr val="002060"/>
                </a:solidFill>
              </a:rPr>
              <a:t>Competitividad</a:t>
            </a:r>
            <a:endParaRPr lang="es-PE" sz="3200" dirty="0">
              <a:solidFill>
                <a:srgbClr val="002060"/>
              </a:solidFill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F53016EE-9DA5-438A-9A7A-FE0FE3ECCEF6}"/>
              </a:ext>
            </a:extLst>
          </p:cNvPr>
          <p:cNvSpPr txBox="1"/>
          <p:nvPr/>
        </p:nvSpPr>
        <p:spPr>
          <a:xfrm>
            <a:off x="8248950" y="4394059"/>
            <a:ext cx="29887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rgbClr val="002060"/>
                </a:solidFill>
              </a:rPr>
              <a:t>Gestión de compensaciones</a:t>
            </a:r>
            <a:endParaRPr lang="es-PE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95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eople Grow - Home | Facebook">
            <a:extLst>
              <a:ext uri="{FF2B5EF4-FFF2-40B4-BE49-F238E27FC236}">
                <a16:creationId xmlns:a16="http://schemas.microsoft.com/office/drawing/2014/main" id="{309EF779-BC66-4654-A58D-102A637BA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5" t="15415" r="20882" b="16060"/>
          <a:stretch/>
        </p:blipFill>
        <p:spPr bwMode="auto">
          <a:xfrm>
            <a:off x="11887200" y="152402"/>
            <a:ext cx="1046148" cy="127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1977620-1623-4A36-9C92-7EDF57FA8D02}"/>
              </a:ext>
            </a:extLst>
          </p:cNvPr>
          <p:cNvSpPr txBox="1"/>
          <p:nvPr/>
        </p:nvSpPr>
        <p:spPr>
          <a:xfrm>
            <a:off x="338152" y="328045"/>
            <a:ext cx="7793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</a:rPr>
              <a:t>MODELO PARA CONSTRUIR UN PLAN DE COMPENSACIONES</a:t>
            </a:r>
            <a:endParaRPr lang="es-PE" sz="2400" b="1" dirty="0">
              <a:solidFill>
                <a:srgbClr val="002060"/>
              </a:solidFill>
            </a:endParaRPr>
          </a:p>
        </p:txBody>
      </p:sp>
      <p:grpSp>
        <p:nvGrpSpPr>
          <p:cNvPr id="96" name="Grupo 95">
            <a:extLst>
              <a:ext uri="{FF2B5EF4-FFF2-40B4-BE49-F238E27FC236}">
                <a16:creationId xmlns:a16="http://schemas.microsoft.com/office/drawing/2014/main" id="{CF96110D-206F-4A95-8197-9878AD4DC35D}"/>
              </a:ext>
            </a:extLst>
          </p:cNvPr>
          <p:cNvGrpSpPr/>
          <p:nvPr/>
        </p:nvGrpSpPr>
        <p:grpSpPr>
          <a:xfrm>
            <a:off x="274251" y="1427019"/>
            <a:ext cx="12707139" cy="5041196"/>
            <a:chOff x="172651" y="1427019"/>
            <a:chExt cx="12707139" cy="5041196"/>
          </a:xfrm>
        </p:grpSpPr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A140F698-AC2B-4133-B09F-3D79B90175EF}"/>
                </a:ext>
              </a:extLst>
            </p:cNvPr>
            <p:cNvGrpSpPr/>
            <p:nvPr/>
          </p:nvGrpSpPr>
          <p:grpSpPr>
            <a:xfrm>
              <a:off x="3717777" y="1427019"/>
              <a:ext cx="5430853" cy="5041196"/>
              <a:chOff x="3272657" y="690121"/>
              <a:chExt cx="6255128" cy="6147819"/>
            </a:xfrm>
          </p:grpSpPr>
          <p:sp>
            <p:nvSpPr>
              <p:cNvPr id="9" name="Flecha: circular 8">
                <a:extLst>
                  <a:ext uri="{FF2B5EF4-FFF2-40B4-BE49-F238E27FC236}">
                    <a16:creationId xmlns:a16="http://schemas.microsoft.com/office/drawing/2014/main" id="{5F1B84B8-1A29-4812-82E3-C47A9C061856}"/>
                  </a:ext>
                </a:extLst>
              </p:cNvPr>
              <p:cNvSpPr/>
              <p:nvPr/>
            </p:nvSpPr>
            <p:spPr>
              <a:xfrm>
                <a:off x="3356650" y="750799"/>
                <a:ext cx="6087141" cy="6087141"/>
              </a:xfrm>
              <a:prstGeom prst="circularArrow">
                <a:avLst>
                  <a:gd name="adj1" fmla="val 5544"/>
                  <a:gd name="adj2" fmla="val 330680"/>
                  <a:gd name="adj3" fmla="val 14495404"/>
                  <a:gd name="adj4" fmla="val 16961891"/>
                  <a:gd name="adj5" fmla="val 5757"/>
                </a:avLst>
              </a:prstGeom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19" name="Grupo 18">
                <a:extLst>
                  <a:ext uri="{FF2B5EF4-FFF2-40B4-BE49-F238E27FC236}">
                    <a16:creationId xmlns:a16="http://schemas.microsoft.com/office/drawing/2014/main" id="{9753D8F6-060E-4656-8D22-EBB1F7911DA1}"/>
                  </a:ext>
                </a:extLst>
              </p:cNvPr>
              <p:cNvGrpSpPr/>
              <p:nvPr/>
            </p:nvGrpSpPr>
            <p:grpSpPr>
              <a:xfrm>
                <a:off x="3272657" y="690121"/>
                <a:ext cx="6255128" cy="6097620"/>
                <a:chOff x="3272657" y="690121"/>
                <a:chExt cx="6255128" cy="6097620"/>
              </a:xfrm>
            </p:grpSpPr>
            <p:sp>
              <p:nvSpPr>
                <p:cNvPr id="10" name="Elipse 9">
                  <a:extLst>
                    <a:ext uri="{FF2B5EF4-FFF2-40B4-BE49-F238E27FC236}">
                      <a16:creationId xmlns:a16="http://schemas.microsoft.com/office/drawing/2014/main" id="{0BC1A88D-7EB2-4C7F-AC3D-5DD00B14C1D6}"/>
                    </a:ext>
                  </a:extLst>
                </p:cNvPr>
                <p:cNvSpPr/>
                <p:nvPr/>
              </p:nvSpPr>
              <p:spPr>
                <a:xfrm>
                  <a:off x="5803371" y="690121"/>
                  <a:ext cx="1193700" cy="1163092"/>
                </a:xfrm>
                <a:prstGeom prst="ellipse">
                  <a:avLst/>
                </a:prstGeom>
                <a:solidFill>
                  <a:srgbClr val="00B0F0"/>
                </a:solidFill>
                <a:ln w="571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99324" tIns="199324" rIns="199324" bIns="199324" numCol="1" spcCol="1270" anchor="ctr" anchorCtr="0">
                  <a:noAutofit/>
                </a:bodyPr>
                <a:lstStyle/>
                <a:p>
                  <a:pPr marL="0" lvl="0" indent="0" algn="ctr" defTabSz="1778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s-PE" sz="4000" kern="1200" dirty="0"/>
                </a:p>
              </p:txBody>
            </p:sp>
            <p:sp>
              <p:nvSpPr>
                <p:cNvPr id="12" name="Elipse 11">
                  <a:extLst>
                    <a:ext uri="{FF2B5EF4-FFF2-40B4-BE49-F238E27FC236}">
                      <a16:creationId xmlns:a16="http://schemas.microsoft.com/office/drawing/2014/main" id="{301259D0-F823-48DC-8B7A-C266032B4BB1}"/>
                    </a:ext>
                  </a:extLst>
                </p:cNvPr>
                <p:cNvSpPr/>
                <p:nvPr/>
              </p:nvSpPr>
              <p:spPr>
                <a:xfrm>
                  <a:off x="7832846" y="1667465"/>
                  <a:ext cx="1193700" cy="1163092"/>
                </a:xfrm>
                <a:prstGeom prst="ellipse">
                  <a:avLst/>
                </a:prstGeom>
                <a:solidFill>
                  <a:srgbClr val="00B0F0"/>
                </a:solidFill>
                <a:ln w="571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99324" tIns="199324" rIns="199324" bIns="199324" numCol="1" spcCol="1270" anchor="ctr" anchorCtr="0">
                  <a:noAutofit/>
                </a:bodyPr>
                <a:lstStyle/>
                <a:p>
                  <a:pPr marL="0" lvl="0" indent="0" algn="ctr" defTabSz="1778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s-PE" sz="4000" kern="1200" dirty="0"/>
                </a:p>
              </p:txBody>
            </p:sp>
            <p:sp>
              <p:nvSpPr>
                <p:cNvPr id="13" name="Elipse 12">
                  <a:extLst>
                    <a:ext uri="{FF2B5EF4-FFF2-40B4-BE49-F238E27FC236}">
                      <a16:creationId xmlns:a16="http://schemas.microsoft.com/office/drawing/2014/main" id="{7BECC5AB-067D-434A-8BE1-142908BBD4AC}"/>
                    </a:ext>
                  </a:extLst>
                </p:cNvPr>
                <p:cNvSpPr/>
                <p:nvPr/>
              </p:nvSpPr>
              <p:spPr>
                <a:xfrm>
                  <a:off x="8334085" y="3863536"/>
                  <a:ext cx="1193700" cy="1163092"/>
                </a:xfrm>
                <a:prstGeom prst="ellipse">
                  <a:avLst/>
                </a:prstGeom>
                <a:solidFill>
                  <a:srgbClr val="00B0F0"/>
                </a:solidFill>
                <a:ln w="571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99324" tIns="199324" rIns="199324" bIns="199324" numCol="1" spcCol="1270" anchor="ctr" anchorCtr="0">
                  <a:noAutofit/>
                </a:bodyPr>
                <a:lstStyle/>
                <a:p>
                  <a:pPr marL="0" lvl="0" indent="0" algn="ctr" defTabSz="1778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s-PE" sz="4000" kern="1200" dirty="0"/>
                </a:p>
              </p:txBody>
            </p:sp>
            <p:sp>
              <p:nvSpPr>
                <p:cNvPr id="14" name="Elipse 13">
                  <a:extLst>
                    <a:ext uri="{FF2B5EF4-FFF2-40B4-BE49-F238E27FC236}">
                      <a16:creationId xmlns:a16="http://schemas.microsoft.com/office/drawing/2014/main" id="{BA8AA113-ABB3-446D-8E76-56C24F76FFDA}"/>
                    </a:ext>
                  </a:extLst>
                </p:cNvPr>
                <p:cNvSpPr/>
                <p:nvPr/>
              </p:nvSpPr>
              <p:spPr>
                <a:xfrm>
                  <a:off x="6929645" y="5624649"/>
                  <a:ext cx="1193700" cy="1163092"/>
                </a:xfrm>
                <a:prstGeom prst="ellipse">
                  <a:avLst/>
                </a:prstGeom>
                <a:solidFill>
                  <a:srgbClr val="00B0F0"/>
                </a:solidFill>
                <a:ln w="571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99324" tIns="199324" rIns="199324" bIns="199324" numCol="1" spcCol="1270" anchor="ctr" anchorCtr="0">
                  <a:noAutofit/>
                </a:bodyPr>
                <a:lstStyle/>
                <a:p>
                  <a:pPr marL="0" lvl="0" indent="0" algn="ctr" defTabSz="1778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s-PE" sz="4000" kern="1200" dirty="0"/>
                </a:p>
              </p:txBody>
            </p:sp>
            <p:sp>
              <p:nvSpPr>
                <p:cNvPr id="16" name="Elipse 15">
                  <a:extLst>
                    <a:ext uri="{FF2B5EF4-FFF2-40B4-BE49-F238E27FC236}">
                      <a16:creationId xmlns:a16="http://schemas.microsoft.com/office/drawing/2014/main" id="{EF04910E-FFD8-4DA1-91CB-371AA38DA0F6}"/>
                    </a:ext>
                  </a:extLst>
                </p:cNvPr>
                <p:cNvSpPr/>
                <p:nvPr/>
              </p:nvSpPr>
              <p:spPr>
                <a:xfrm>
                  <a:off x="4677097" y="5624649"/>
                  <a:ext cx="1193700" cy="1163092"/>
                </a:xfrm>
                <a:prstGeom prst="ellipse">
                  <a:avLst/>
                </a:prstGeom>
                <a:solidFill>
                  <a:srgbClr val="00B0F0"/>
                </a:solidFill>
                <a:ln w="571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99324" tIns="199324" rIns="199324" bIns="199324" numCol="1" spcCol="1270" anchor="ctr" anchorCtr="0">
                  <a:noAutofit/>
                </a:bodyPr>
                <a:lstStyle/>
                <a:p>
                  <a:pPr marL="0" lvl="0" indent="0" algn="ctr" defTabSz="1778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s-PE" sz="4000" kern="1200" dirty="0"/>
                </a:p>
              </p:txBody>
            </p:sp>
            <p:sp>
              <p:nvSpPr>
                <p:cNvPr id="17" name="Elipse 16">
                  <a:extLst>
                    <a:ext uri="{FF2B5EF4-FFF2-40B4-BE49-F238E27FC236}">
                      <a16:creationId xmlns:a16="http://schemas.microsoft.com/office/drawing/2014/main" id="{A1C545C1-50BE-4730-B0A0-1273F1074135}"/>
                    </a:ext>
                  </a:extLst>
                </p:cNvPr>
                <p:cNvSpPr/>
                <p:nvPr/>
              </p:nvSpPr>
              <p:spPr>
                <a:xfrm>
                  <a:off x="3272657" y="3863536"/>
                  <a:ext cx="1193700" cy="1163092"/>
                </a:xfrm>
                <a:prstGeom prst="ellipse">
                  <a:avLst/>
                </a:prstGeom>
                <a:solidFill>
                  <a:srgbClr val="00B0F0"/>
                </a:solidFill>
                <a:ln w="571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99324" tIns="199324" rIns="199324" bIns="199324" numCol="1" spcCol="1270" anchor="ctr" anchorCtr="0">
                  <a:noAutofit/>
                </a:bodyPr>
                <a:lstStyle/>
                <a:p>
                  <a:pPr marL="0" lvl="0" indent="0" algn="ctr" defTabSz="1778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s-PE" sz="4000" kern="1200" dirty="0"/>
                </a:p>
              </p:txBody>
            </p:sp>
            <p:sp>
              <p:nvSpPr>
                <p:cNvPr id="18" name="Elipse 17">
                  <a:extLst>
                    <a:ext uri="{FF2B5EF4-FFF2-40B4-BE49-F238E27FC236}">
                      <a16:creationId xmlns:a16="http://schemas.microsoft.com/office/drawing/2014/main" id="{13129616-F4E7-4B71-A9D5-69764CC79B7C}"/>
                    </a:ext>
                  </a:extLst>
                </p:cNvPr>
                <p:cNvSpPr/>
                <p:nvPr/>
              </p:nvSpPr>
              <p:spPr>
                <a:xfrm>
                  <a:off x="3773896" y="1667465"/>
                  <a:ext cx="1193700" cy="1163092"/>
                </a:xfrm>
                <a:prstGeom prst="ellipse">
                  <a:avLst/>
                </a:prstGeom>
                <a:solidFill>
                  <a:srgbClr val="00B0F0"/>
                </a:solidFill>
                <a:ln w="571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99324" tIns="199324" rIns="199324" bIns="199324" numCol="1" spcCol="1270" anchor="ctr" anchorCtr="0">
                  <a:noAutofit/>
                </a:bodyPr>
                <a:lstStyle/>
                <a:p>
                  <a:pPr marL="0" lvl="0" indent="0" algn="ctr" defTabSz="1778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s-PE" sz="4000" kern="1200" dirty="0"/>
                </a:p>
              </p:txBody>
            </p:sp>
          </p:grpSp>
        </p:grpSp>
        <p:cxnSp>
          <p:nvCxnSpPr>
            <p:cNvPr id="23" name="Conector recto 22">
              <a:extLst>
                <a:ext uri="{FF2B5EF4-FFF2-40B4-BE49-F238E27FC236}">
                  <a16:creationId xmlns:a16="http://schemas.microsoft.com/office/drawing/2014/main" id="{AF49C3DE-AA62-4478-8883-B839CA5AB014}"/>
                </a:ext>
              </a:extLst>
            </p:cNvPr>
            <p:cNvCxnSpPr>
              <a:cxnSpLocks/>
              <a:endCxn id="9" idx="0"/>
            </p:cNvCxnSpPr>
            <p:nvPr/>
          </p:nvCxnSpPr>
          <p:spPr>
            <a:xfrm flipH="1">
              <a:off x="6920058" y="1811832"/>
              <a:ext cx="5952046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E27ECC69-4EBD-4C1F-A1C1-192BC41666C0}"/>
                </a:ext>
              </a:extLst>
            </p:cNvPr>
            <p:cNvGrpSpPr/>
            <p:nvPr/>
          </p:nvGrpSpPr>
          <p:grpSpPr>
            <a:xfrm>
              <a:off x="11109570" y="1848320"/>
              <a:ext cx="1762534" cy="593978"/>
              <a:chOff x="10647740" y="1848320"/>
              <a:chExt cx="1762534" cy="593978"/>
            </a:xfrm>
          </p:grpSpPr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23F3810E-0DFF-40A0-AD5C-938CF0C969A5}"/>
                  </a:ext>
                </a:extLst>
              </p:cNvPr>
              <p:cNvSpPr txBox="1"/>
              <p:nvPr/>
            </p:nvSpPr>
            <p:spPr>
              <a:xfrm>
                <a:off x="11676612" y="1848320"/>
                <a:ext cx="7336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600" b="1" dirty="0">
                    <a:solidFill>
                      <a:srgbClr val="C30027"/>
                    </a:solidFill>
                  </a:rPr>
                  <a:t>Paso 1</a:t>
                </a:r>
                <a:endParaRPr lang="es-PE" sz="1600" b="1" dirty="0">
                  <a:solidFill>
                    <a:srgbClr val="C30027"/>
                  </a:solidFill>
                </a:endParaRPr>
              </a:p>
            </p:txBody>
          </p:sp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229991C8-0417-41EA-B5FC-7B24CB14C894}"/>
                  </a:ext>
                </a:extLst>
              </p:cNvPr>
              <p:cNvSpPr txBox="1"/>
              <p:nvPr/>
            </p:nvSpPr>
            <p:spPr>
              <a:xfrm>
                <a:off x="10647740" y="2103744"/>
                <a:ext cx="17625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s-ES" sz="1600" dirty="0">
                    <a:solidFill>
                      <a:srgbClr val="002060"/>
                    </a:solidFill>
                  </a:rPr>
                  <a:t>Análisis de puestos</a:t>
                </a:r>
                <a:endParaRPr lang="es-PE" sz="1600" dirty="0">
                  <a:solidFill>
                    <a:srgbClr val="002060"/>
                  </a:solidFill>
                </a:endParaRPr>
              </a:p>
            </p:txBody>
          </p:sp>
        </p:grpSp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id="{ED5E3A9F-35B6-45BD-9E02-DE691D40B33F}"/>
                </a:ext>
              </a:extLst>
            </p:cNvPr>
            <p:cNvCxnSpPr>
              <a:cxnSpLocks/>
              <a:endCxn id="12" idx="5"/>
            </p:cNvCxnSpPr>
            <p:nvPr/>
          </p:nvCxnSpPr>
          <p:spPr>
            <a:xfrm flipH="1">
              <a:off x="8561665" y="3042501"/>
              <a:ext cx="4304818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62F11E56-FA09-4B14-AB26-EC078C122003}"/>
                </a:ext>
              </a:extLst>
            </p:cNvPr>
            <p:cNvGrpSpPr/>
            <p:nvPr/>
          </p:nvGrpSpPr>
          <p:grpSpPr>
            <a:xfrm>
              <a:off x="9702800" y="3054397"/>
              <a:ext cx="3176990" cy="840199"/>
              <a:chOff x="9246591" y="1848320"/>
              <a:chExt cx="3176990" cy="840199"/>
            </a:xfrm>
          </p:grpSpPr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C1C651CF-2F5B-497F-A594-AB56A0FAFB5F}"/>
                  </a:ext>
                </a:extLst>
              </p:cNvPr>
              <p:cNvSpPr txBox="1"/>
              <p:nvPr/>
            </p:nvSpPr>
            <p:spPr>
              <a:xfrm>
                <a:off x="11676612" y="1848320"/>
                <a:ext cx="7336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s-ES" sz="1600" b="1" dirty="0">
                    <a:solidFill>
                      <a:srgbClr val="C30027"/>
                    </a:solidFill>
                  </a:rPr>
                  <a:t>Paso 2</a:t>
                </a:r>
                <a:endParaRPr lang="es-PE" sz="1600" b="1" dirty="0">
                  <a:solidFill>
                    <a:srgbClr val="C30027"/>
                  </a:solidFill>
                </a:endParaRPr>
              </a:p>
            </p:txBody>
          </p:sp>
          <p:sp>
            <p:nvSpPr>
              <p:cNvPr id="40" name="CuadroTexto 39">
                <a:extLst>
                  <a:ext uri="{FF2B5EF4-FFF2-40B4-BE49-F238E27FC236}">
                    <a16:creationId xmlns:a16="http://schemas.microsoft.com/office/drawing/2014/main" id="{FFCC8F08-2AF5-48E7-9F62-F8D99B8290F1}"/>
                  </a:ext>
                </a:extLst>
              </p:cNvPr>
              <p:cNvSpPr txBox="1"/>
              <p:nvPr/>
            </p:nvSpPr>
            <p:spPr>
              <a:xfrm>
                <a:off x="9246591" y="2103744"/>
                <a:ext cx="31769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ES" sz="1600" dirty="0">
                    <a:solidFill>
                      <a:srgbClr val="002060"/>
                    </a:solidFill>
                  </a:rPr>
                  <a:t>Valuación de puestos y diseño de categorías</a:t>
                </a:r>
                <a:endParaRPr lang="es-PE" sz="1600" dirty="0">
                  <a:solidFill>
                    <a:srgbClr val="002060"/>
                  </a:solidFill>
                </a:endParaRPr>
              </a:p>
            </p:txBody>
          </p:sp>
        </p:grpSp>
        <p:cxnSp>
          <p:nvCxnSpPr>
            <p:cNvPr id="43" name="Conector recto 42">
              <a:extLst>
                <a:ext uri="{FF2B5EF4-FFF2-40B4-BE49-F238E27FC236}">
                  <a16:creationId xmlns:a16="http://schemas.microsoft.com/office/drawing/2014/main" id="{919154AA-74F7-445E-AE14-73C99DCA8E80}"/>
                </a:ext>
              </a:extLst>
            </p:cNvPr>
            <p:cNvCxnSpPr>
              <a:cxnSpLocks/>
              <a:endCxn id="13" idx="6"/>
            </p:cNvCxnSpPr>
            <p:nvPr/>
          </p:nvCxnSpPr>
          <p:spPr>
            <a:xfrm flipH="1">
              <a:off x="9148630" y="4506078"/>
              <a:ext cx="3731160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upo 43">
              <a:extLst>
                <a:ext uri="{FF2B5EF4-FFF2-40B4-BE49-F238E27FC236}">
                  <a16:creationId xmlns:a16="http://schemas.microsoft.com/office/drawing/2014/main" id="{82267433-188C-4FF8-8409-1C0B4AA49684}"/>
                </a:ext>
              </a:extLst>
            </p:cNvPr>
            <p:cNvGrpSpPr/>
            <p:nvPr/>
          </p:nvGrpSpPr>
          <p:grpSpPr>
            <a:xfrm>
              <a:off x="10936309" y="4552386"/>
              <a:ext cx="1930174" cy="593978"/>
              <a:chOff x="10480100" y="1848320"/>
              <a:chExt cx="1930174" cy="593978"/>
            </a:xfrm>
          </p:grpSpPr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81483CD9-A0D4-496A-A699-FD9BCCD67104}"/>
                  </a:ext>
                </a:extLst>
              </p:cNvPr>
              <p:cNvSpPr txBox="1"/>
              <p:nvPr/>
            </p:nvSpPr>
            <p:spPr>
              <a:xfrm>
                <a:off x="11676612" y="1848320"/>
                <a:ext cx="7336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600" b="1" dirty="0">
                    <a:solidFill>
                      <a:srgbClr val="C30027"/>
                    </a:solidFill>
                  </a:rPr>
                  <a:t>Paso 3</a:t>
                </a:r>
                <a:endParaRPr lang="es-PE" sz="1600" b="1" dirty="0">
                  <a:solidFill>
                    <a:srgbClr val="C30027"/>
                  </a:solidFill>
                </a:endParaRPr>
              </a:p>
            </p:txBody>
          </p:sp>
          <p:sp>
            <p:nvSpPr>
              <p:cNvPr id="46" name="CuadroTexto 45">
                <a:extLst>
                  <a:ext uri="{FF2B5EF4-FFF2-40B4-BE49-F238E27FC236}">
                    <a16:creationId xmlns:a16="http://schemas.microsoft.com/office/drawing/2014/main" id="{5D2AEF1D-1ECC-453B-B052-F1DE918BD1DA}"/>
                  </a:ext>
                </a:extLst>
              </p:cNvPr>
              <p:cNvSpPr txBox="1"/>
              <p:nvPr/>
            </p:nvSpPr>
            <p:spPr>
              <a:xfrm>
                <a:off x="10480100" y="2103744"/>
                <a:ext cx="18919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s-ES" sz="1600" dirty="0">
                    <a:solidFill>
                      <a:srgbClr val="002060"/>
                    </a:solidFill>
                  </a:rPr>
                  <a:t>Análisis del mercado</a:t>
                </a:r>
                <a:endParaRPr lang="es-PE" sz="1600" dirty="0">
                  <a:solidFill>
                    <a:srgbClr val="002060"/>
                  </a:solidFill>
                </a:endParaRPr>
              </a:p>
            </p:txBody>
          </p:sp>
        </p:grpSp>
        <p:cxnSp>
          <p:nvCxnSpPr>
            <p:cNvPr id="50" name="Conector recto 49">
              <a:extLst>
                <a:ext uri="{FF2B5EF4-FFF2-40B4-BE49-F238E27FC236}">
                  <a16:creationId xmlns:a16="http://schemas.microsoft.com/office/drawing/2014/main" id="{F2B1D034-093B-407A-972A-72F7F4728AE1}"/>
                </a:ext>
              </a:extLst>
            </p:cNvPr>
            <p:cNvCxnSpPr>
              <a:cxnSpLocks/>
              <a:endCxn id="14" idx="7"/>
            </p:cNvCxnSpPr>
            <p:nvPr/>
          </p:nvCxnSpPr>
          <p:spPr>
            <a:xfrm flipH="1">
              <a:off x="7777484" y="5612990"/>
              <a:ext cx="5088999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upo 52">
              <a:extLst>
                <a:ext uri="{FF2B5EF4-FFF2-40B4-BE49-F238E27FC236}">
                  <a16:creationId xmlns:a16="http://schemas.microsoft.com/office/drawing/2014/main" id="{6D8858D2-001C-4D58-895C-3B4D8E5D07CB}"/>
                </a:ext>
              </a:extLst>
            </p:cNvPr>
            <p:cNvGrpSpPr/>
            <p:nvPr/>
          </p:nvGrpSpPr>
          <p:grpSpPr>
            <a:xfrm>
              <a:off x="10192366" y="5649059"/>
              <a:ext cx="2687424" cy="593978"/>
              <a:chOff x="9722850" y="1848320"/>
              <a:chExt cx="2687424" cy="593978"/>
            </a:xfrm>
          </p:grpSpPr>
          <p:sp>
            <p:nvSpPr>
              <p:cNvPr id="54" name="CuadroTexto 53">
                <a:extLst>
                  <a:ext uri="{FF2B5EF4-FFF2-40B4-BE49-F238E27FC236}">
                    <a16:creationId xmlns:a16="http://schemas.microsoft.com/office/drawing/2014/main" id="{7AE6E653-50AF-466A-B407-6D94F4DC3BE7}"/>
                  </a:ext>
                </a:extLst>
              </p:cNvPr>
              <p:cNvSpPr txBox="1"/>
              <p:nvPr/>
            </p:nvSpPr>
            <p:spPr>
              <a:xfrm>
                <a:off x="11676612" y="1848320"/>
                <a:ext cx="7336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600" b="1" dirty="0">
                    <a:solidFill>
                      <a:srgbClr val="C30027"/>
                    </a:solidFill>
                  </a:rPr>
                  <a:t>Paso 4</a:t>
                </a:r>
                <a:endParaRPr lang="es-PE" sz="1600" b="1" dirty="0">
                  <a:solidFill>
                    <a:srgbClr val="C30027"/>
                  </a:solidFill>
                </a:endParaRPr>
              </a:p>
            </p:txBody>
          </p:sp>
          <p:sp>
            <p:nvSpPr>
              <p:cNvPr id="55" name="CuadroTexto 54">
                <a:extLst>
                  <a:ext uri="{FF2B5EF4-FFF2-40B4-BE49-F238E27FC236}">
                    <a16:creationId xmlns:a16="http://schemas.microsoft.com/office/drawing/2014/main" id="{44F2E28A-ECC5-47BF-B6EC-C08979F4456D}"/>
                  </a:ext>
                </a:extLst>
              </p:cNvPr>
              <p:cNvSpPr txBox="1"/>
              <p:nvPr/>
            </p:nvSpPr>
            <p:spPr>
              <a:xfrm>
                <a:off x="9722850" y="2103744"/>
                <a:ext cx="263587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ES" sz="1600" dirty="0">
                    <a:solidFill>
                      <a:srgbClr val="002060"/>
                    </a:solidFill>
                  </a:rPr>
                  <a:t>Política de compensación</a:t>
                </a:r>
                <a:endParaRPr lang="es-PE" sz="1600" dirty="0">
                  <a:solidFill>
                    <a:srgbClr val="002060"/>
                  </a:solidFill>
                </a:endParaRPr>
              </a:p>
            </p:txBody>
          </p:sp>
        </p:grpSp>
        <p:cxnSp>
          <p:nvCxnSpPr>
            <p:cNvPr id="56" name="Conector recto 55">
              <a:extLst>
                <a:ext uri="{FF2B5EF4-FFF2-40B4-BE49-F238E27FC236}">
                  <a16:creationId xmlns:a16="http://schemas.microsoft.com/office/drawing/2014/main" id="{F43816CE-B553-46F9-A447-6BB1DDB32086}"/>
                </a:ext>
              </a:extLst>
            </p:cNvPr>
            <p:cNvCxnSpPr>
              <a:cxnSpLocks/>
              <a:stCxn id="16" idx="1"/>
            </p:cNvCxnSpPr>
            <p:nvPr/>
          </p:nvCxnSpPr>
          <p:spPr>
            <a:xfrm flipH="1">
              <a:off x="172651" y="5612990"/>
              <a:ext cx="4916272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upo 58">
              <a:extLst>
                <a:ext uri="{FF2B5EF4-FFF2-40B4-BE49-F238E27FC236}">
                  <a16:creationId xmlns:a16="http://schemas.microsoft.com/office/drawing/2014/main" id="{9618F712-A985-4B0D-B5B1-09AF871E438D}"/>
                </a:ext>
              </a:extLst>
            </p:cNvPr>
            <p:cNvGrpSpPr/>
            <p:nvPr/>
          </p:nvGrpSpPr>
          <p:grpSpPr>
            <a:xfrm>
              <a:off x="187039" y="5612990"/>
              <a:ext cx="2649463" cy="840199"/>
              <a:chOff x="9506058" y="1848320"/>
              <a:chExt cx="2649463" cy="840199"/>
            </a:xfrm>
          </p:grpSpPr>
          <p:sp>
            <p:nvSpPr>
              <p:cNvPr id="60" name="CuadroTexto 59">
                <a:extLst>
                  <a:ext uri="{FF2B5EF4-FFF2-40B4-BE49-F238E27FC236}">
                    <a16:creationId xmlns:a16="http://schemas.microsoft.com/office/drawing/2014/main" id="{4E5A1047-B891-4F60-B24D-DEF6BFB6C4AE}"/>
                  </a:ext>
                </a:extLst>
              </p:cNvPr>
              <p:cNvSpPr txBox="1"/>
              <p:nvPr/>
            </p:nvSpPr>
            <p:spPr>
              <a:xfrm>
                <a:off x="9506058" y="1848320"/>
                <a:ext cx="7336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600" b="1" dirty="0">
                    <a:solidFill>
                      <a:srgbClr val="C30027"/>
                    </a:solidFill>
                  </a:rPr>
                  <a:t>Paso 5</a:t>
                </a:r>
                <a:endParaRPr lang="es-PE" sz="1600" b="1" dirty="0">
                  <a:solidFill>
                    <a:srgbClr val="C30027"/>
                  </a:solidFill>
                </a:endParaRPr>
              </a:p>
            </p:txBody>
          </p:sp>
          <p:sp>
            <p:nvSpPr>
              <p:cNvPr id="61" name="CuadroTexto 60">
                <a:extLst>
                  <a:ext uri="{FF2B5EF4-FFF2-40B4-BE49-F238E27FC236}">
                    <a16:creationId xmlns:a16="http://schemas.microsoft.com/office/drawing/2014/main" id="{0BFC0B93-D9AD-4606-905D-BE3B8D3F2F3F}"/>
                  </a:ext>
                </a:extLst>
              </p:cNvPr>
              <p:cNvSpPr txBox="1"/>
              <p:nvPr/>
            </p:nvSpPr>
            <p:spPr>
              <a:xfrm>
                <a:off x="9519650" y="2103744"/>
                <a:ext cx="26358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>
                    <a:solidFill>
                      <a:srgbClr val="002060"/>
                    </a:solidFill>
                  </a:rPr>
                  <a:t>Diseño de la estructura salarial</a:t>
                </a:r>
                <a:endParaRPr lang="es-PE" sz="1600" dirty="0">
                  <a:solidFill>
                    <a:srgbClr val="002060"/>
                  </a:solidFill>
                </a:endParaRPr>
              </a:p>
            </p:txBody>
          </p:sp>
        </p:grpSp>
        <p:cxnSp>
          <p:nvCxnSpPr>
            <p:cNvPr id="62" name="Conector recto 61">
              <a:extLst>
                <a:ext uri="{FF2B5EF4-FFF2-40B4-BE49-F238E27FC236}">
                  <a16:creationId xmlns:a16="http://schemas.microsoft.com/office/drawing/2014/main" id="{E7112D3F-7170-4023-8BDB-FA252EFCF71A}"/>
                </a:ext>
              </a:extLst>
            </p:cNvPr>
            <p:cNvCxnSpPr>
              <a:cxnSpLocks/>
              <a:stCxn id="17" idx="1"/>
            </p:cNvCxnSpPr>
            <p:nvPr/>
          </p:nvCxnSpPr>
          <p:spPr>
            <a:xfrm flipH="1">
              <a:off x="172651" y="4168882"/>
              <a:ext cx="3696903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upo 64">
              <a:extLst>
                <a:ext uri="{FF2B5EF4-FFF2-40B4-BE49-F238E27FC236}">
                  <a16:creationId xmlns:a16="http://schemas.microsoft.com/office/drawing/2014/main" id="{73257DB5-E91F-4207-BA24-0E73F385F929}"/>
                </a:ext>
              </a:extLst>
            </p:cNvPr>
            <p:cNvGrpSpPr/>
            <p:nvPr/>
          </p:nvGrpSpPr>
          <p:grpSpPr>
            <a:xfrm>
              <a:off x="198263" y="4182867"/>
              <a:ext cx="2649463" cy="840199"/>
              <a:chOff x="9709258" y="1848320"/>
              <a:chExt cx="2649463" cy="840199"/>
            </a:xfrm>
          </p:grpSpPr>
          <p:sp>
            <p:nvSpPr>
              <p:cNvPr id="66" name="CuadroTexto 65">
                <a:extLst>
                  <a:ext uri="{FF2B5EF4-FFF2-40B4-BE49-F238E27FC236}">
                    <a16:creationId xmlns:a16="http://schemas.microsoft.com/office/drawing/2014/main" id="{7F1A7F9C-E5F7-4A98-8AA2-59B4AA2C5A41}"/>
                  </a:ext>
                </a:extLst>
              </p:cNvPr>
              <p:cNvSpPr txBox="1"/>
              <p:nvPr/>
            </p:nvSpPr>
            <p:spPr>
              <a:xfrm>
                <a:off x="9709258" y="1848320"/>
                <a:ext cx="7336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600" b="1" dirty="0">
                    <a:solidFill>
                      <a:srgbClr val="C30027"/>
                    </a:solidFill>
                  </a:rPr>
                  <a:t>Paso 6</a:t>
                </a:r>
                <a:endParaRPr lang="es-PE" sz="1600" b="1" dirty="0">
                  <a:solidFill>
                    <a:srgbClr val="C30027"/>
                  </a:solidFill>
                </a:endParaRPr>
              </a:p>
            </p:txBody>
          </p:sp>
          <p:sp>
            <p:nvSpPr>
              <p:cNvPr id="67" name="CuadroTexto 66">
                <a:extLst>
                  <a:ext uri="{FF2B5EF4-FFF2-40B4-BE49-F238E27FC236}">
                    <a16:creationId xmlns:a16="http://schemas.microsoft.com/office/drawing/2014/main" id="{9BA67A3E-F3A8-4FD8-8840-6565331AE2AE}"/>
                  </a:ext>
                </a:extLst>
              </p:cNvPr>
              <p:cNvSpPr txBox="1"/>
              <p:nvPr/>
            </p:nvSpPr>
            <p:spPr>
              <a:xfrm>
                <a:off x="9722850" y="2103744"/>
                <a:ext cx="26358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>
                    <a:solidFill>
                      <a:srgbClr val="002060"/>
                    </a:solidFill>
                  </a:rPr>
                  <a:t>Vincular el pago con el desempeño</a:t>
                </a:r>
                <a:endParaRPr lang="es-PE" sz="1600" dirty="0">
                  <a:solidFill>
                    <a:srgbClr val="002060"/>
                  </a:solidFill>
                </a:endParaRPr>
              </a:p>
            </p:txBody>
          </p:sp>
        </p:grpSp>
        <p:cxnSp>
          <p:nvCxnSpPr>
            <p:cNvPr id="68" name="Conector recto 67">
              <a:extLst>
                <a:ext uri="{FF2B5EF4-FFF2-40B4-BE49-F238E27FC236}">
                  <a16:creationId xmlns:a16="http://schemas.microsoft.com/office/drawing/2014/main" id="{7368A55E-4EEC-4B73-9F49-CEB346FAA866}"/>
                </a:ext>
              </a:extLst>
            </p:cNvPr>
            <p:cNvCxnSpPr>
              <a:cxnSpLocks/>
              <a:stCxn id="18" idx="2"/>
            </p:cNvCxnSpPr>
            <p:nvPr/>
          </p:nvCxnSpPr>
          <p:spPr>
            <a:xfrm flipH="1" flipV="1">
              <a:off x="211855" y="2705305"/>
              <a:ext cx="3941110" cy="1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upo 72">
              <a:extLst>
                <a:ext uri="{FF2B5EF4-FFF2-40B4-BE49-F238E27FC236}">
                  <a16:creationId xmlns:a16="http://schemas.microsoft.com/office/drawing/2014/main" id="{EBE554B6-A559-46FC-9E31-AF7CF53EEF39}"/>
                </a:ext>
              </a:extLst>
            </p:cNvPr>
            <p:cNvGrpSpPr/>
            <p:nvPr/>
          </p:nvGrpSpPr>
          <p:grpSpPr>
            <a:xfrm>
              <a:off x="211855" y="2724651"/>
              <a:ext cx="2649463" cy="593978"/>
              <a:chOff x="9709258" y="1848320"/>
              <a:chExt cx="2649463" cy="593978"/>
            </a:xfrm>
          </p:grpSpPr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7821684C-821A-44C5-8588-B14027DA4B85}"/>
                  </a:ext>
                </a:extLst>
              </p:cNvPr>
              <p:cNvSpPr txBox="1"/>
              <p:nvPr/>
            </p:nvSpPr>
            <p:spPr>
              <a:xfrm>
                <a:off x="9709258" y="1848320"/>
                <a:ext cx="7336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600" b="1" dirty="0">
                    <a:solidFill>
                      <a:srgbClr val="C30027"/>
                    </a:solidFill>
                  </a:rPr>
                  <a:t>Paso 7</a:t>
                </a:r>
                <a:endParaRPr lang="es-PE" sz="1600" b="1" dirty="0">
                  <a:solidFill>
                    <a:srgbClr val="C30027"/>
                  </a:solidFill>
                </a:endParaRPr>
              </a:p>
            </p:txBody>
          </p:sp>
          <p:sp>
            <p:nvSpPr>
              <p:cNvPr id="75" name="CuadroTexto 74">
                <a:extLst>
                  <a:ext uri="{FF2B5EF4-FFF2-40B4-BE49-F238E27FC236}">
                    <a16:creationId xmlns:a16="http://schemas.microsoft.com/office/drawing/2014/main" id="{6A4A045B-9F0A-4E37-AB3C-881511F314CA}"/>
                  </a:ext>
                </a:extLst>
              </p:cNvPr>
              <p:cNvSpPr txBox="1"/>
              <p:nvPr/>
            </p:nvSpPr>
            <p:spPr>
              <a:xfrm>
                <a:off x="9722850" y="2103744"/>
                <a:ext cx="263587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>
                    <a:solidFill>
                      <a:srgbClr val="002060"/>
                    </a:solidFill>
                  </a:rPr>
                  <a:t>Plan de comunicación</a:t>
                </a:r>
                <a:endParaRPr lang="es-PE" sz="1600" dirty="0">
                  <a:solidFill>
                    <a:srgbClr val="002060"/>
                  </a:solidFill>
                </a:endParaRPr>
              </a:p>
            </p:txBody>
          </p:sp>
        </p:grpSp>
        <p:pic>
          <p:nvPicPr>
            <p:cNvPr id="77" name="Gráfico 76" descr="Lista de comprobación RTL">
              <a:extLst>
                <a:ext uri="{FF2B5EF4-FFF2-40B4-BE49-F238E27FC236}">
                  <a16:creationId xmlns:a16="http://schemas.microsoft.com/office/drawing/2014/main" id="{477BFF01-C939-4284-AFA5-49524B143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123875" y="1584829"/>
              <a:ext cx="612712" cy="612712"/>
            </a:xfrm>
            <a:prstGeom prst="rect">
              <a:avLst/>
            </a:prstGeom>
          </p:spPr>
        </p:pic>
        <p:pic>
          <p:nvPicPr>
            <p:cNvPr id="81" name="Gráfico 80" descr="Diagrama de flujo">
              <a:extLst>
                <a:ext uri="{FF2B5EF4-FFF2-40B4-BE49-F238E27FC236}">
                  <a16:creationId xmlns:a16="http://schemas.microsoft.com/office/drawing/2014/main" id="{B5995BF0-ED42-4D5B-997D-CA11E5440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847719" y="2319590"/>
              <a:ext cx="699816" cy="699816"/>
            </a:xfrm>
            <a:prstGeom prst="rect">
              <a:avLst/>
            </a:prstGeom>
          </p:spPr>
        </p:pic>
        <p:pic>
          <p:nvPicPr>
            <p:cNvPr id="83" name="Gráfico 82" descr="Indicador">
              <a:extLst>
                <a:ext uri="{FF2B5EF4-FFF2-40B4-BE49-F238E27FC236}">
                  <a16:creationId xmlns:a16="http://schemas.microsoft.com/office/drawing/2014/main" id="{F1D8E6AA-4709-4B75-BD8D-55B0578FE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904630" y="4072615"/>
              <a:ext cx="688090" cy="688090"/>
            </a:xfrm>
            <a:prstGeom prst="rect">
              <a:avLst/>
            </a:prstGeom>
          </p:spPr>
        </p:pic>
        <p:pic>
          <p:nvPicPr>
            <p:cNvPr id="85" name="Gráfico 84" descr="Estadísticas">
              <a:extLst>
                <a:ext uri="{FF2B5EF4-FFF2-40B4-BE49-F238E27FC236}">
                  <a16:creationId xmlns:a16="http://schemas.microsoft.com/office/drawing/2014/main" id="{BE1AB7F6-5522-4271-8351-9F5167DC2F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285222" y="4149413"/>
              <a:ext cx="690415" cy="690415"/>
            </a:xfrm>
            <a:prstGeom prst="rect">
              <a:avLst/>
            </a:prstGeom>
          </p:spPr>
        </p:pic>
        <p:pic>
          <p:nvPicPr>
            <p:cNvPr id="89" name="Gráfico 88" descr="Documento">
              <a:extLst>
                <a:ext uri="{FF2B5EF4-FFF2-40B4-BE49-F238E27FC236}">
                  <a16:creationId xmlns:a16="http://schemas.microsoft.com/office/drawing/2014/main" id="{D837D3DF-3D9D-4BB2-A800-612CA0962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157873" y="5636112"/>
              <a:ext cx="628147" cy="628147"/>
            </a:xfrm>
            <a:prstGeom prst="rect">
              <a:avLst/>
            </a:prstGeom>
          </p:spPr>
        </p:pic>
        <p:pic>
          <p:nvPicPr>
            <p:cNvPr id="93" name="Gráfico 92" descr="Pirámide con niveles">
              <a:extLst>
                <a:ext uri="{FF2B5EF4-FFF2-40B4-BE49-F238E27FC236}">
                  <a16:creationId xmlns:a16="http://schemas.microsoft.com/office/drawing/2014/main" id="{CA8D9258-A526-4233-A7E5-C1806AFA9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075177" y="5574076"/>
              <a:ext cx="696964" cy="696964"/>
            </a:xfrm>
            <a:prstGeom prst="rect">
              <a:avLst/>
            </a:prstGeom>
          </p:spPr>
        </p:pic>
        <p:pic>
          <p:nvPicPr>
            <p:cNvPr id="95" name="Gráfico 94" descr="Chat">
              <a:extLst>
                <a:ext uri="{FF2B5EF4-FFF2-40B4-BE49-F238E27FC236}">
                  <a16:creationId xmlns:a16="http://schemas.microsoft.com/office/drawing/2014/main" id="{9CA553DB-C1CD-494D-99D7-F010A02A9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329810" y="2388278"/>
              <a:ext cx="682709" cy="6827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0109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eople Grow - Home | Facebook">
            <a:extLst>
              <a:ext uri="{FF2B5EF4-FFF2-40B4-BE49-F238E27FC236}">
                <a16:creationId xmlns:a16="http://schemas.microsoft.com/office/drawing/2014/main" id="{309EF779-BC66-4654-A58D-102A637BA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5" t="15415" r="20882" b="16060"/>
          <a:stretch/>
        </p:blipFill>
        <p:spPr bwMode="auto">
          <a:xfrm>
            <a:off x="11887200" y="152402"/>
            <a:ext cx="1046148" cy="127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1977620-1623-4A36-9C92-7EDF57FA8D02}"/>
              </a:ext>
            </a:extLst>
          </p:cNvPr>
          <p:cNvSpPr txBox="1"/>
          <p:nvPr/>
        </p:nvSpPr>
        <p:spPr>
          <a:xfrm>
            <a:off x="338152" y="328045"/>
            <a:ext cx="4023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</a:rPr>
              <a:t>PASO 1: ANÁLISIS DEL PUESTO</a:t>
            </a:r>
            <a:endParaRPr lang="es-PE" sz="2400" b="1" dirty="0">
              <a:solidFill>
                <a:srgbClr val="00206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9FA2274-D948-47DC-B0C7-1982C2C00626}"/>
              </a:ext>
            </a:extLst>
          </p:cNvPr>
          <p:cNvSpPr txBox="1"/>
          <p:nvPr/>
        </p:nvSpPr>
        <p:spPr>
          <a:xfrm>
            <a:off x="498764" y="1519397"/>
            <a:ext cx="95238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002060"/>
                </a:solidFill>
              </a:rPr>
              <a:t>Es un proceso sistémico para relevar y analizar información sobre el contenido del puesto que permita determinar diferencias y similitudes de trabajo.</a:t>
            </a:r>
          </a:p>
          <a:p>
            <a:endParaRPr lang="es-ES" sz="2800" dirty="0">
              <a:solidFill>
                <a:srgbClr val="002060"/>
              </a:solidFill>
            </a:endParaRPr>
          </a:p>
          <a:p>
            <a:r>
              <a:rPr lang="es-ES" sz="2800" dirty="0">
                <a:solidFill>
                  <a:srgbClr val="002060"/>
                </a:solidFill>
              </a:rPr>
              <a:t>El resultado es la </a:t>
            </a:r>
            <a:r>
              <a:rPr lang="es-ES" sz="2800" dirty="0">
                <a:solidFill>
                  <a:srgbClr val="FF0000"/>
                </a:solidFill>
              </a:rPr>
              <a:t>descripción del puesto de trabajo</a:t>
            </a:r>
          </a:p>
          <a:p>
            <a:endParaRPr lang="es-ES" sz="2800" dirty="0">
              <a:solidFill>
                <a:srgbClr val="002060"/>
              </a:solidFill>
            </a:endParaRPr>
          </a:p>
          <a:p>
            <a:endParaRPr lang="es-PE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60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89DD9691-8CA9-4EDC-9F25-74ABC7EFB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52" y="1438298"/>
            <a:ext cx="6633632" cy="4721654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81857CAE-6FFC-4F92-9C17-A91B36B76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784" y="1427019"/>
            <a:ext cx="5734012" cy="474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63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eople Grow - Home | Facebook">
            <a:extLst>
              <a:ext uri="{FF2B5EF4-FFF2-40B4-BE49-F238E27FC236}">
                <a16:creationId xmlns:a16="http://schemas.microsoft.com/office/drawing/2014/main" id="{309EF779-BC66-4654-A58D-102A637BA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5" t="15415" r="20882" b="16060"/>
          <a:stretch/>
        </p:blipFill>
        <p:spPr bwMode="auto">
          <a:xfrm>
            <a:off x="11887200" y="152402"/>
            <a:ext cx="1046148" cy="127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Shape 965">
            <a:extLst>
              <a:ext uri="{FF2B5EF4-FFF2-40B4-BE49-F238E27FC236}">
                <a16:creationId xmlns:a16="http://schemas.microsoft.com/office/drawing/2014/main" id="{110878E7-96C7-4C38-B354-A54D5B296775}"/>
              </a:ext>
            </a:extLst>
          </p:cNvPr>
          <p:cNvGrpSpPr/>
          <p:nvPr/>
        </p:nvGrpSpPr>
        <p:grpSpPr>
          <a:xfrm>
            <a:off x="2144685" y="1347774"/>
            <a:ext cx="3544522" cy="3972083"/>
            <a:chOff x="785785" y="1500174"/>
            <a:chExt cx="3544522" cy="3972083"/>
          </a:xfrm>
          <a:solidFill>
            <a:srgbClr val="89C0EA"/>
          </a:solidFill>
        </p:grpSpPr>
        <p:sp>
          <p:nvSpPr>
            <p:cNvPr id="7" name="Shape 966">
              <a:extLst>
                <a:ext uri="{FF2B5EF4-FFF2-40B4-BE49-F238E27FC236}">
                  <a16:creationId xmlns:a16="http://schemas.microsoft.com/office/drawing/2014/main" id="{77BA3CA1-8C19-4DF1-AACF-266634C0228E}"/>
                </a:ext>
              </a:extLst>
            </p:cNvPr>
            <p:cNvSpPr/>
            <p:nvPr/>
          </p:nvSpPr>
          <p:spPr>
            <a:xfrm>
              <a:off x="785785" y="2357430"/>
              <a:ext cx="3429023" cy="2428892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grp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s-PE" sz="1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¿ Como recabar la información?</a:t>
              </a:r>
            </a:p>
          </p:txBody>
        </p:sp>
        <p:sp>
          <p:nvSpPr>
            <p:cNvPr id="8" name="Shape 967">
              <a:extLst>
                <a:ext uri="{FF2B5EF4-FFF2-40B4-BE49-F238E27FC236}">
                  <a16:creationId xmlns:a16="http://schemas.microsoft.com/office/drawing/2014/main" id="{F6E2A95D-006D-4283-9463-51741BDDF5BD}"/>
                </a:ext>
              </a:extLst>
            </p:cNvPr>
            <p:cNvSpPr/>
            <p:nvPr/>
          </p:nvSpPr>
          <p:spPr>
            <a:xfrm rot="-6962161">
              <a:off x="2342745" y="1491731"/>
              <a:ext cx="1237778" cy="2012344"/>
            </a:xfrm>
            <a:prstGeom prst="downArrow">
              <a:avLst>
                <a:gd name="adj1" fmla="val 50000"/>
                <a:gd name="adj2" fmla="val 50000"/>
              </a:avLst>
            </a:prstGeom>
            <a:grp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Shape 968">
              <a:extLst>
                <a:ext uri="{FF2B5EF4-FFF2-40B4-BE49-F238E27FC236}">
                  <a16:creationId xmlns:a16="http://schemas.microsoft.com/office/drawing/2014/main" id="{5ED981C2-E7E9-4C10-A570-6C95057E4EFD}"/>
                </a:ext>
              </a:extLst>
            </p:cNvPr>
            <p:cNvSpPr/>
            <p:nvPr/>
          </p:nvSpPr>
          <p:spPr>
            <a:xfrm rot="-4467263">
              <a:off x="2859528" y="3955198"/>
              <a:ext cx="1187041" cy="1490926"/>
            </a:xfrm>
            <a:prstGeom prst="downArrow">
              <a:avLst>
                <a:gd name="adj1" fmla="val 50000"/>
                <a:gd name="adj2" fmla="val 50000"/>
              </a:avLst>
            </a:prstGeom>
            <a:grp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hape 969">
            <a:extLst>
              <a:ext uri="{FF2B5EF4-FFF2-40B4-BE49-F238E27FC236}">
                <a16:creationId xmlns:a16="http://schemas.microsoft.com/office/drawing/2014/main" id="{A6D534D5-E8C5-4EFE-8B9E-569D8D26D0B9}"/>
              </a:ext>
            </a:extLst>
          </p:cNvPr>
          <p:cNvSpPr/>
          <p:nvPr/>
        </p:nvSpPr>
        <p:spPr>
          <a:xfrm>
            <a:off x="6359528" y="1133459"/>
            <a:ext cx="3143272" cy="42148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▪"/>
            </a:pPr>
            <a:r>
              <a:rPr lang="es-PE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Observación.</a:t>
            </a:r>
          </a:p>
          <a:p>
            <a:pPr marL="0" marR="0" lvl="0" indent="1143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▪"/>
            </a:pPr>
            <a:r>
              <a:rPr lang="es-PE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Cuestionarios.</a:t>
            </a:r>
          </a:p>
          <a:p>
            <a:pPr marL="0" marR="0" lvl="0" indent="1143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▪"/>
            </a:pPr>
            <a:r>
              <a:rPr lang="es-PE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Entrevistas.</a:t>
            </a:r>
          </a:p>
          <a:p>
            <a:pPr marL="0" marR="0" lvl="0" indent="1143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▪"/>
            </a:pPr>
            <a:r>
              <a:rPr lang="es-PE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 descripción</a:t>
            </a:r>
          </a:p>
        </p:txBody>
      </p:sp>
    </p:spTree>
    <p:extLst>
      <p:ext uri="{BB962C8B-B14F-4D97-AF65-F5344CB8AC3E}">
        <p14:creationId xmlns:p14="http://schemas.microsoft.com/office/powerpoint/2010/main" val="70659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1977620-1623-4A36-9C92-7EDF57FA8D02}"/>
              </a:ext>
            </a:extLst>
          </p:cNvPr>
          <p:cNvSpPr txBox="1"/>
          <p:nvPr/>
        </p:nvSpPr>
        <p:spPr>
          <a:xfrm>
            <a:off x="338152" y="328045"/>
            <a:ext cx="4369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</a:rPr>
              <a:t>PASO 2: VALUACIÓN DEL PUESTO</a:t>
            </a:r>
            <a:endParaRPr lang="es-PE" sz="2400" b="1" dirty="0">
              <a:solidFill>
                <a:srgbClr val="00206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9FA2274-D948-47DC-B0C7-1982C2C00626}"/>
              </a:ext>
            </a:extLst>
          </p:cNvPr>
          <p:cNvSpPr txBox="1"/>
          <p:nvPr/>
        </p:nvSpPr>
        <p:spPr>
          <a:xfrm>
            <a:off x="498764" y="1519397"/>
            <a:ext cx="95238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002060"/>
                </a:solidFill>
              </a:rPr>
              <a:t>Es un proceso sistémico para determinar el valor relativo del puesto.</a:t>
            </a:r>
          </a:p>
          <a:p>
            <a:endParaRPr lang="es-ES" sz="2800" dirty="0">
              <a:solidFill>
                <a:srgbClr val="002060"/>
              </a:solidFill>
            </a:endParaRPr>
          </a:p>
          <a:p>
            <a:r>
              <a:rPr lang="es-ES" sz="2800" dirty="0">
                <a:solidFill>
                  <a:srgbClr val="002060"/>
                </a:solidFill>
              </a:rPr>
              <a:t>El resultado es la matriz de valuación de puestos y cuadro de categorías o estructura jerárquica de puestos.</a:t>
            </a:r>
            <a:endParaRPr lang="es-ES" sz="2800" dirty="0">
              <a:solidFill>
                <a:srgbClr val="FF0000"/>
              </a:solidFill>
            </a:endParaRPr>
          </a:p>
          <a:p>
            <a:endParaRPr lang="es-ES" sz="2800" dirty="0">
              <a:solidFill>
                <a:srgbClr val="002060"/>
              </a:solidFill>
            </a:endParaRPr>
          </a:p>
          <a:p>
            <a:endParaRPr lang="es-PE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672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eople Grow - Home | Facebook">
            <a:extLst>
              <a:ext uri="{FF2B5EF4-FFF2-40B4-BE49-F238E27FC236}">
                <a16:creationId xmlns:a16="http://schemas.microsoft.com/office/drawing/2014/main" id="{309EF779-BC66-4654-A58D-102A637BA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5" t="15415" r="20882" b="16060"/>
          <a:stretch/>
        </p:blipFill>
        <p:spPr bwMode="auto">
          <a:xfrm>
            <a:off x="11887200" y="152402"/>
            <a:ext cx="1046148" cy="127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1977620-1623-4A36-9C92-7EDF57FA8D02}"/>
              </a:ext>
            </a:extLst>
          </p:cNvPr>
          <p:cNvSpPr txBox="1"/>
          <p:nvPr/>
        </p:nvSpPr>
        <p:spPr>
          <a:xfrm>
            <a:off x="338152" y="328045"/>
            <a:ext cx="7032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</a:rPr>
              <a:t>ENFOQUES DEL PROCESO DE VALUACIÓN DE PUESTOS</a:t>
            </a:r>
            <a:endParaRPr lang="es-PE" sz="2400" b="1" dirty="0">
              <a:solidFill>
                <a:srgbClr val="00206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9FA2274-D948-47DC-B0C7-1982C2C00626}"/>
              </a:ext>
            </a:extLst>
          </p:cNvPr>
          <p:cNvSpPr txBox="1"/>
          <p:nvPr/>
        </p:nvSpPr>
        <p:spPr>
          <a:xfrm>
            <a:off x="524164" y="1182231"/>
            <a:ext cx="9523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2060"/>
                </a:solidFill>
              </a:rPr>
              <a:t>Valuación del puesto: Foco interno con puntos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2060"/>
                </a:solidFill>
              </a:rPr>
              <a:t>Market </a:t>
            </a:r>
            <a:r>
              <a:rPr lang="es-ES" sz="2800" dirty="0" err="1">
                <a:solidFill>
                  <a:srgbClr val="002060"/>
                </a:solidFill>
              </a:rPr>
              <a:t>pricing</a:t>
            </a:r>
            <a:r>
              <a:rPr lang="es-ES" sz="2800" dirty="0">
                <a:solidFill>
                  <a:srgbClr val="002060"/>
                </a:solidFill>
              </a:rPr>
              <a:t>: Valores de puestos comparables</a:t>
            </a:r>
          </a:p>
          <a:p>
            <a:endParaRPr lang="es-PE" sz="2800" dirty="0">
              <a:solidFill>
                <a:srgbClr val="002060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F7D65C1-B902-4246-9034-CE801136DE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5097458"/>
              </p:ext>
            </p:extLst>
          </p:nvPr>
        </p:nvGraphicFramePr>
        <p:xfrm>
          <a:off x="2427816" y="2692400"/>
          <a:ext cx="8811683" cy="3228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9468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8F2C3033-C37D-442B-A150-223DF550EA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04"/>
          <a:stretch/>
        </p:blipFill>
        <p:spPr>
          <a:xfrm>
            <a:off x="624636" y="1427019"/>
            <a:ext cx="12022228" cy="440528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AA7494B-FC73-4A5F-8FA9-11966DCD9222}"/>
              </a:ext>
            </a:extLst>
          </p:cNvPr>
          <p:cNvSpPr txBox="1"/>
          <p:nvPr/>
        </p:nvSpPr>
        <p:spPr>
          <a:xfrm>
            <a:off x="261257" y="6444343"/>
            <a:ext cx="2301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002060"/>
                </a:solidFill>
              </a:defRPr>
            </a:lvl1pPr>
          </a:lstStyle>
          <a:p>
            <a:r>
              <a:rPr lang="es-ES" dirty="0"/>
              <a:t>Fuente: </a:t>
            </a:r>
            <a:r>
              <a:rPr lang="es-PE" dirty="0"/>
              <a:t>Prof. MBA Pierre Ramírez </a:t>
            </a:r>
          </a:p>
        </p:txBody>
      </p:sp>
    </p:spTree>
    <p:extLst>
      <p:ext uri="{BB962C8B-B14F-4D97-AF65-F5344CB8AC3E}">
        <p14:creationId xmlns:p14="http://schemas.microsoft.com/office/powerpoint/2010/main" val="3465975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1977620-1623-4A36-9C92-7EDF57FA8D02}"/>
              </a:ext>
            </a:extLst>
          </p:cNvPr>
          <p:cNvSpPr txBox="1"/>
          <p:nvPr/>
        </p:nvSpPr>
        <p:spPr>
          <a:xfrm>
            <a:off x="338152" y="328045"/>
            <a:ext cx="4359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</a:rPr>
              <a:t>PASO 3: ANÁLISIS DEL MERCADO</a:t>
            </a:r>
            <a:endParaRPr lang="es-PE" sz="2400" b="1" dirty="0">
              <a:solidFill>
                <a:srgbClr val="00206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9FA2274-D948-47DC-B0C7-1982C2C00626}"/>
              </a:ext>
            </a:extLst>
          </p:cNvPr>
          <p:cNvSpPr txBox="1"/>
          <p:nvPr/>
        </p:nvSpPr>
        <p:spPr>
          <a:xfrm>
            <a:off x="498764" y="1519397"/>
            <a:ext cx="95238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002060"/>
                </a:solidFill>
              </a:rPr>
              <a:t>Conocido como</a:t>
            </a:r>
            <a:r>
              <a:rPr lang="es-ES" sz="2800" i="1" dirty="0">
                <a:solidFill>
                  <a:srgbClr val="FF0000"/>
                </a:solidFill>
              </a:rPr>
              <a:t> market </a:t>
            </a:r>
            <a:r>
              <a:rPr lang="es-ES" sz="2800" i="1" dirty="0" err="1">
                <a:solidFill>
                  <a:srgbClr val="FF0000"/>
                </a:solidFill>
              </a:rPr>
              <a:t>pricing</a:t>
            </a:r>
            <a:r>
              <a:rPr lang="es-ES" sz="2800" dirty="0">
                <a:solidFill>
                  <a:srgbClr val="002060"/>
                </a:solidFill>
              </a:rPr>
              <a:t>,</a:t>
            </a:r>
            <a:r>
              <a:rPr lang="es-ES" sz="2800" i="1" dirty="0">
                <a:solidFill>
                  <a:srgbClr val="FF0000"/>
                </a:solidFill>
              </a:rPr>
              <a:t> </a:t>
            </a:r>
            <a:r>
              <a:rPr lang="es-ES" sz="2800" dirty="0">
                <a:solidFill>
                  <a:srgbClr val="002060"/>
                </a:solidFill>
              </a:rPr>
              <a:t>es un proceso sistémico de análisis de la información de la compensación en puestos de otros empresas del </a:t>
            </a:r>
            <a:r>
              <a:rPr lang="es-ES" sz="2800" i="1" dirty="0">
                <a:solidFill>
                  <a:srgbClr val="FF0000"/>
                </a:solidFill>
              </a:rPr>
              <a:t>mercado de referencia.</a:t>
            </a:r>
          </a:p>
          <a:p>
            <a:endParaRPr lang="es-ES" sz="2800" i="1" dirty="0">
              <a:solidFill>
                <a:srgbClr val="FF0000"/>
              </a:solidFill>
            </a:endParaRPr>
          </a:p>
          <a:p>
            <a:r>
              <a:rPr lang="es-ES" sz="2800" dirty="0">
                <a:solidFill>
                  <a:srgbClr val="002060"/>
                </a:solidFill>
              </a:rPr>
              <a:t>Su objetivo consiste en hacer un análisis comparativo y, de acuerdo con la </a:t>
            </a:r>
            <a:r>
              <a:rPr lang="es-ES" sz="2800" i="1" dirty="0">
                <a:solidFill>
                  <a:srgbClr val="FF0000"/>
                </a:solidFill>
              </a:rPr>
              <a:t>filosofía de compensaciones</a:t>
            </a:r>
            <a:r>
              <a:rPr lang="es-ES" sz="2800" dirty="0">
                <a:solidFill>
                  <a:srgbClr val="002060"/>
                </a:solidFill>
              </a:rPr>
              <a:t>, determina el posición salarial dentro del </a:t>
            </a:r>
            <a:r>
              <a:rPr lang="es-ES" sz="2800" i="1" dirty="0">
                <a:solidFill>
                  <a:srgbClr val="FF0000"/>
                </a:solidFill>
              </a:rPr>
              <a:t>mercado de referencia.</a:t>
            </a:r>
            <a:endParaRPr lang="es-PE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227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26818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198,303 Doubt Stock Photos, Pictures &amp; Royalty-Free Images - iStock">
            <a:extLst>
              <a:ext uri="{FF2B5EF4-FFF2-40B4-BE49-F238E27FC236}">
                <a16:creationId xmlns:a16="http://schemas.microsoft.com/office/drawing/2014/main" id="{156E7B21-02D2-4CD7-8685-0BC545EC0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70" b="-1"/>
          <a:stretch/>
        </p:blipFill>
        <p:spPr bwMode="auto">
          <a:xfrm>
            <a:off x="-4" y="-4"/>
            <a:ext cx="8201769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8FCC9E-E845-4E5A-BE75-5153571C5A55}"/>
              </a:ext>
            </a:extLst>
          </p:cNvPr>
          <p:cNvSpPr txBox="1"/>
          <p:nvPr/>
        </p:nvSpPr>
        <p:spPr>
          <a:xfrm>
            <a:off x="6905328" y="3962400"/>
            <a:ext cx="6250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2060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sz="3600" dirty="0"/>
              <a:t>¿ Que es la </a:t>
            </a:r>
            <a:r>
              <a:rPr lang="en-US" sz="3600" dirty="0" err="1"/>
              <a:t>gestión</a:t>
            </a:r>
            <a:r>
              <a:rPr lang="en-US" sz="3600" dirty="0"/>
              <a:t> de las </a:t>
            </a:r>
            <a:r>
              <a:rPr lang="en-US" sz="3600" dirty="0" err="1"/>
              <a:t>compensaciones</a:t>
            </a:r>
            <a:r>
              <a:rPr lang="en-US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98441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6854C0F-7D41-4041-8031-16F751063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224" y="937469"/>
            <a:ext cx="10879050" cy="498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15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1977620-1623-4A36-9C92-7EDF57FA8D02}"/>
              </a:ext>
            </a:extLst>
          </p:cNvPr>
          <p:cNvSpPr txBox="1"/>
          <p:nvPr/>
        </p:nvSpPr>
        <p:spPr>
          <a:xfrm>
            <a:off x="338152" y="328045"/>
            <a:ext cx="5030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</a:rPr>
              <a:t>PASO 4: POLÍTICA DE COMPENSACIÓN</a:t>
            </a:r>
            <a:endParaRPr lang="es-PE" sz="2400" b="1" dirty="0">
              <a:solidFill>
                <a:srgbClr val="00206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9FA2274-D948-47DC-B0C7-1982C2C00626}"/>
              </a:ext>
            </a:extLst>
          </p:cNvPr>
          <p:cNvSpPr txBox="1"/>
          <p:nvPr/>
        </p:nvSpPr>
        <p:spPr>
          <a:xfrm>
            <a:off x="498764" y="1519397"/>
            <a:ext cx="9523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002060"/>
                </a:solidFill>
              </a:rPr>
              <a:t>Proceso donde la empresa determina su </a:t>
            </a:r>
            <a:r>
              <a:rPr lang="es-ES" sz="2800" i="1" dirty="0">
                <a:solidFill>
                  <a:srgbClr val="FF0000"/>
                </a:solidFill>
              </a:rPr>
              <a:t>posicionamiento </a:t>
            </a:r>
            <a:r>
              <a:rPr lang="es-ES" sz="2800" dirty="0">
                <a:solidFill>
                  <a:srgbClr val="002060"/>
                </a:solidFill>
              </a:rPr>
              <a:t>respecto a la práctica de pago:</a:t>
            </a:r>
            <a:endParaRPr lang="es-PE" sz="2800" i="1" dirty="0">
              <a:solidFill>
                <a:srgbClr val="FF0000"/>
              </a:solidFill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1A9EE44F-EA6C-48BE-948F-03705D28B594}"/>
              </a:ext>
            </a:extLst>
          </p:cNvPr>
          <p:cNvGrpSpPr/>
          <p:nvPr/>
        </p:nvGrpSpPr>
        <p:grpSpPr>
          <a:xfrm>
            <a:off x="1629228" y="2937946"/>
            <a:ext cx="2895600" cy="2400657"/>
            <a:chOff x="1701800" y="2115403"/>
            <a:chExt cx="2895600" cy="2400657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01E239DF-F599-4993-8887-D7EFF2FFB115}"/>
                </a:ext>
              </a:extLst>
            </p:cNvPr>
            <p:cNvSpPr txBox="1"/>
            <p:nvPr/>
          </p:nvSpPr>
          <p:spPr>
            <a:xfrm>
              <a:off x="1811478" y="2115403"/>
              <a:ext cx="25584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>
                  <a:solidFill>
                    <a:srgbClr val="FF0000"/>
                  </a:solidFill>
                </a:rPr>
                <a:t>Líder</a:t>
              </a:r>
              <a:endParaRPr lang="es-PE" sz="2400" dirty="0">
                <a:solidFill>
                  <a:srgbClr val="FF0000"/>
                </a:solidFill>
              </a:endParaRP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AC3B17B9-3340-426E-8B98-30348A36A3CE}"/>
                </a:ext>
              </a:extLst>
            </p:cNvPr>
            <p:cNvSpPr txBox="1"/>
            <p:nvPr/>
          </p:nvSpPr>
          <p:spPr>
            <a:xfrm>
              <a:off x="1701800" y="2946400"/>
              <a:ext cx="2895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>
                  <a:solidFill>
                    <a:srgbClr val="002060"/>
                  </a:solidFill>
                </a:rPr>
                <a:t>Establecer ratios salariales más altos que el mercado de referencia</a:t>
              </a:r>
              <a:endParaRPr lang="es-PE" sz="24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A1AFB21B-7139-4302-8BE9-73E99577DC23}"/>
              </a:ext>
            </a:extLst>
          </p:cNvPr>
          <p:cNvGrpSpPr/>
          <p:nvPr/>
        </p:nvGrpSpPr>
        <p:grpSpPr>
          <a:xfrm>
            <a:off x="5144104" y="2937946"/>
            <a:ext cx="2895600" cy="2769989"/>
            <a:chOff x="4955419" y="2115403"/>
            <a:chExt cx="2895600" cy="2769989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AF284A63-DD46-491C-9920-AD827BEC323F}"/>
                </a:ext>
              </a:extLst>
            </p:cNvPr>
            <p:cNvSpPr txBox="1"/>
            <p:nvPr/>
          </p:nvSpPr>
          <p:spPr>
            <a:xfrm>
              <a:off x="5274287" y="2115403"/>
              <a:ext cx="22578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>
                  <a:solidFill>
                    <a:srgbClr val="FF0000"/>
                  </a:solidFill>
                </a:rPr>
                <a:t>Match</a:t>
              </a:r>
              <a:endParaRPr lang="es-PE" sz="2400" dirty="0">
                <a:solidFill>
                  <a:srgbClr val="FF0000"/>
                </a:solidFill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8B257413-456D-4ED9-8DB7-E90B7ED54F4F}"/>
                </a:ext>
              </a:extLst>
            </p:cNvPr>
            <p:cNvSpPr txBox="1"/>
            <p:nvPr/>
          </p:nvSpPr>
          <p:spPr>
            <a:xfrm>
              <a:off x="4955419" y="2946400"/>
              <a:ext cx="2895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>
                  <a:solidFill>
                    <a:srgbClr val="002060"/>
                  </a:solidFill>
                </a:rPr>
                <a:t>Establecer ratios salariales similares a los pagados en el mercado (en la mediana o </a:t>
              </a:r>
              <a:r>
                <a:rPr lang="es-ES" sz="2400" strike="sngStrike" dirty="0">
                  <a:solidFill>
                    <a:srgbClr val="002060"/>
                  </a:solidFill>
                </a:rPr>
                <a:t>promedio</a:t>
              </a:r>
              <a:r>
                <a:rPr lang="es-ES" sz="2400" dirty="0">
                  <a:solidFill>
                    <a:srgbClr val="002060"/>
                  </a:solidFill>
                </a:rPr>
                <a:t>)</a:t>
              </a:r>
              <a:endParaRPr lang="es-PE" sz="24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7EB74AAE-8311-47FD-9EB7-939F8911DD59}"/>
              </a:ext>
            </a:extLst>
          </p:cNvPr>
          <p:cNvGrpSpPr/>
          <p:nvPr/>
        </p:nvGrpSpPr>
        <p:grpSpPr>
          <a:xfrm>
            <a:off x="8629952" y="2937946"/>
            <a:ext cx="2895600" cy="2769989"/>
            <a:chOff x="8209038" y="2115403"/>
            <a:chExt cx="2895600" cy="2769989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01D51484-A7A5-4322-B534-CFE9C2C7C170}"/>
                </a:ext>
              </a:extLst>
            </p:cNvPr>
            <p:cNvSpPr txBox="1"/>
            <p:nvPr/>
          </p:nvSpPr>
          <p:spPr>
            <a:xfrm>
              <a:off x="8436537" y="2115403"/>
              <a:ext cx="24406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>
                  <a:solidFill>
                    <a:srgbClr val="FF0000"/>
                  </a:solidFill>
                </a:rPr>
                <a:t>Conservador</a:t>
              </a:r>
              <a:endParaRPr lang="es-PE" sz="2400" dirty="0">
                <a:solidFill>
                  <a:srgbClr val="FF0000"/>
                </a:solidFill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A5667E45-11B6-4677-862B-D1A1478C2951}"/>
                </a:ext>
              </a:extLst>
            </p:cNvPr>
            <p:cNvSpPr txBox="1"/>
            <p:nvPr/>
          </p:nvSpPr>
          <p:spPr>
            <a:xfrm>
              <a:off x="8209038" y="2946400"/>
              <a:ext cx="2895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>
                  <a:solidFill>
                    <a:srgbClr val="002060"/>
                  </a:solidFill>
                </a:rPr>
                <a:t>Establecer ratios salariales a niveles inferiores del mercado de referencia</a:t>
              </a:r>
              <a:endParaRPr lang="es-PE" sz="2400" dirty="0">
                <a:solidFill>
                  <a:srgbClr val="002060"/>
                </a:solidFill>
              </a:endParaRPr>
            </a:p>
          </p:txBody>
        </p:sp>
      </p:grp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1242DA50-2163-4D96-B153-32ACCA6C2CE2}"/>
              </a:ext>
            </a:extLst>
          </p:cNvPr>
          <p:cNvCxnSpPr/>
          <p:nvPr/>
        </p:nvCxnSpPr>
        <p:spPr>
          <a:xfrm>
            <a:off x="4882846" y="3168778"/>
            <a:ext cx="0" cy="213686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CFFC6426-B48B-4BC7-AF0A-F946B07AA3CF}"/>
              </a:ext>
            </a:extLst>
          </p:cNvPr>
          <p:cNvCxnSpPr/>
          <p:nvPr/>
        </p:nvCxnSpPr>
        <p:spPr>
          <a:xfrm>
            <a:off x="8398932" y="3146642"/>
            <a:ext cx="0" cy="213686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621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1977620-1623-4A36-9C92-7EDF57FA8D02}"/>
              </a:ext>
            </a:extLst>
          </p:cNvPr>
          <p:cNvSpPr txBox="1"/>
          <p:nvPr/>
        </p:nvSpPr>
        <p:spPr>
          <a:xfrm>
            <a:off x="338152" y="328045"/>
            <a:ext cx="6072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</a:rPr>
              <a:t>PASO 5: DISEÑO DE LA ESTRUCTURA SALARIAL</a:t>
            </a:r>
            <a:endParaRPr lang="es-PE" sz="2400" b="1" dirty="0">
              <a:solidFill>
                <a:srgbClr val="00206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9FA2274-D948-47DC-B0C7-1982C2C00626}"/>
              </a:ext>
            </a:extLst>
          </p:cNvPr>
          <p:cNvSpPr txBox="1"/>
          <p:nvPr/>
        </p:nvSpPr>
        <p:spPr>
          <a:xfrm>
            <a:off x="498764" y="1519397"/>
            <a:ext cx="95238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002060"/>
                </a:solidFill>
              </a:rPr>
              <a:t>Para elaborar la estructura salarial se comparan las </a:t>
            </a:r>
            <a:r>
              <a:rPr lang="es-ES" sz="2800" i="1" dirty="0">
                <a:solidFill>
                  <a:srgbClr val="FF0000"/>
                </a:solidFill>
              </a:rPr>
              <a:t>valuaciones de puestos</a:t>
            </a:r>
            <a:r>
              <a:rPr lang="es-ES" sz="2800" dirty="0">
                <a:solidFill>
                  <a:srgbClr val="002060"/>
                </a:solidFill>
              </a:rPr>
              <a:t> con los ratios salariales del </a:t>
            </a:r>
            <a:r>
              <a:rPr lang="es-ES" sz="2800" i="1" dirty="0">
                <a:solidFill>
                  <a:srgbClr val="FF0000"/>
                </a:solidFill>
              </a:rPr>
              <a:t>mercado de referencia</a:t>
            </a:r>
            <a:r>
              <a:rPr lang="es-ES" sz="2800" dirty="0">
                <a:solidFill>
                  <a:srgbClr val="002060"/>
                </a:solidFill>
              </a:rPr>
              <a:t>, y mediante una </a:t>
            </a:r>
            <a:r>
              <a:rPr lang="es-ES" sz="2800" i="1" dirty="0">
                <a:solidFill>
                  <a:srgbClr val="002060"/>
                </a:solidFill>
              </a:rPr>
              <a:t>regresión simple </a:t>
            </a:r>
            <a:r>
              <a:rPr lang="es-ES" sz="2800" dirty="0">
                <a:solidFill>
                  <a:srgbClr val="002060"/>
                </a:solidFill>
              </a:rPr>
              <a:t>se determina una línea de pago a partir del cual se desarrollan los </a:t>
            </a:r>
            <a:r>
              <a:rPr lang="es-ES" sz="2800" dirty="0">
                <a:solidFill>
                  <a:srgbClr val="FF0000"/>
                </a:solidFill>
              </a:rPr>
              <a:t>grados o categorías </a:t>
            </a:r>
            <a:r>
              <a:rPr lang="es-ES" sz="2800" dirty="0">
                <a:solidFill>
                  <a:srgbClr val="002060"/>
                </a:solidFill>
              </a:rPr>
              <a:t>y rangos de pago.</a:t>
            </a:r>
            <a:endParaRPr lang="es-PE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087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3D1AB07-6032-44A8-BFB7-7A53347A3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918" y="1427019"/>
            <a:ext cx="6048134" cy="4830764"/>
          </a:xfrm>
          <a:prstGeom prst="rect">
            <a:avLst/>
          </a:prstGeom>
        </p:spPr>
      </p:pic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9D7AF703-CE92-42FF-B040-654EC2DE33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13229"/>
              </p:ext>
            </p:extLst>
          </p:nvPr>
        </p:nvGraphicFramePr>
        <p:xfrm>
          <a:off x="211138" y="2120900"/>
          <a:ext cx="6608054" cy="261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124275" imgH="2028926" progId="Excel.Sheet.12">
                  <p:embed/>
                </p:oleObj>
              </mc:Choice>
              <mc:Fallback>
                <p:oleObj name="Worksheet" r:id="rId3" imgW="5124275" imgH="2028926" progId="Excel.Sheet.12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9D7AF703-CE92-42FF-B040-654EC2DE33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138" y="2120900"/>
                        <a:ext cx="6608054" cy="261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48C47596-3E0B-46C9-96E7-134A6EA08D5F}"/>
              </a:ext>
            </a:extLst>
          </p:cNvPr>
          <p:cNvSpPr/>
          <p:nvPr/>
        </p:nvSpPr>
        <p:spPr>
          <a:xfrm>
            <a:off x="7205918" y="3357769"/>
            <a:ext cx="40138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81B8BC5-CFE0-4C71-89FC-9B98062DFCD5}"/>
              </a:ext>
            </a:extLst>
          </p:cNvPr>
          <p:cNvSpPr txBox="1"/>
          <p:nvPr/>
        </p:nvSpPr>
        <p:spPr>
          <a:xfrm>
            <a:off x="338152" y="328045"/>
            <a:ext cx="8045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</a:rPr>
              <a:t>DISEÑO DE LA ESTRUCTURA SALARIAL Y SU ADMINISTRACIÓN</a:t>
            </a:r>
            <a:endParaRPr lang="es-PE" sz="2400" b="1" dirty="0">
              <a:solidFill>
                <a:srgbClr val="002060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653263B-3306-49C7-93C8-46D7963D279A}"/>
              </a:ext>
            </a:extLst>
          </p:cNvPr>
          <p:cNvSpPr/>
          <p:nvPr/>
        </p:nvSpPr>
        <p:spPr>
          <a:xfrm>
            <a:off x="8699500" y="5499100"/>
            <a:ext cx="3454400" cy="33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7631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1977620-1623-4A36-9C92-7EDF57FA8D02}"/>
              </a:ext>
            </a:extLst>
          </p:cNvPr>
          <p:cNvSpPr txBox="1"/>
          <p:nvPr/>
        </p:nvSpPr>
        <p:spPr>
          <a:xfrm>
            <a:off x="338152" y="328045"/>
            <a:ext cx="6403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</a:rPr>
              <a:t>PASO 6: VINCULAR EL PAGO CON EL DESEMPEÑO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9FA2274-D948-47DC-B0C7-1982C2C00626}"/>
              </a:ext>
            </a:extLst>
          </p:cNvPr>
          <p:cNvSpPr txBox="1"/>
          <p:nvPr/>
        </p:nvSpPr>
        <p:spPr>
          <a:xfrm>
            <a:off x="498764" y="1519397"/>
            <a:ext cx="95238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002060"/>
                </a:solidFill>
              </a:rPr>
              <a:t>Determinar las formas de pago que varían según algunas medidas de desempeño individual o grupal como: mérito, incentivos y pagos variables.</a:t>
            </a:r>
          </a:p>
          <a:p>
            <a:endParaRPr lang="es-ES" sz="2800" dirty="0">
              <a:solidFill>
                <a:srgbClr val="002060"/>
              </a:solidFill>
            </a:endParaRPr>
          </a:p>
          <a:p>
            <a:r>
              <a:rPr lang="es-ES" sz="2800" dirty="0">
                <a:solidFill>
                  <a:srgbClr val="002060"/>
                </a:solidFill>
              </a:rPr>
              <a:t>También, se pueden determinar pagos según ciertas condiciones o características del puesto como:  destaque, etc. </a:t>
            </a:r>
            <a:r>
              <a:rPr lang="es-ES" sz="2800" i="1" dirty="0">
                <a:solidFill>
                  <a:srgbClr val="FF0000"/>
                </a:solidFill>
              </a:rPr>
              <a:t>(limitaciones legales)</a:t>
            </a:r>
          </a:p>
        </p:txBody>
      </p:sp>
    </p:spTree>
    <p:extLst>
      <p:ext uri="{BB962C8B-B14F-4D97-AF65-F5344CB8AC3E}">
        <p14:creationId xmlns:p14="http://schemas.microsoft.com/office/powerpoint/2010/main" val="3838952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27C41BB1-F7A6-462D-8BD6-8EA1A2F005A0}"/>
              </a:ext>
            </a:extLst>
          </p:cNvPr>
          <p:cNvGrpSpPr/>
          <p:nvPr/>
        </p:nvGrpSpPr>
        <p:grpSpPr>
          <a:xfrm>
            <a:off x="1237342" y="1022060"/>
            <a:ext cx="4002315" cy="4616649"/>
            <a:chOff x="1701799" y="2115403"/>
            <a:chExt cx="4002315" cy="4616649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9BEEFAE6-3642-494E-9F24-0C213946BCB1}"/>
                </a:ext>
              </a:extLst>
            </p:cNvPr>
            <p:cNvSpPr txBox="1"/>
            <p:nvPr/>
          </p:nvSpPr>
          <p:spPr>
            <a:xfrm>
              <a:off x="1811478" y="2115403"/>
              <a:ext cx="25584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>
                  <a:solidFill>
                    <a:srgbClr val="FF0000"/>
                  </a:solidFill>
                </a:rPr>
                <a:t>Pago fijo</a:t>
              </a:r>
              <a:endParaRPr lang="es-PE" sz="2400" dirty="0">
                <a:solidFill>
                  <a:srgbClr val="FF0000"/>
                </a:solidFill>
              </a:endParaRPr>
            </a:p>
          </p:txBody>
        </p: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A8816549-F3BE-4A12-9B23-EEDBFF73EBFA}"/>
                </a:ext>
              </a:extLst>
            </p:cNvPr>
            <p:cNvSpPr txBox="1"/>
            <p:nvPr/>
          </p:nvSpPr>
          <p:spPr>
            <a:xfrm>
              <a:off x="1701799" y="2946400"/>
              <a:ext cx="4002315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ES" sz="2400" dirty="0">
                  <a:solidFill>
                    <a:srgbClr val="002060"/>
                  </a:solidFill>
                </a:rPr>
                <a:t>Compensación fija (salario, gratificaciones, etc.)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s-ES" sz="2400" dirty="0">
                <a:solidFill>
                  <a:srgbClr val="002060"/>
                </a:solidFill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ES" sz="2400" dirty="0">
                  <a:solidFill>
                    <a:srgbClr val="002060"/>
                  </a:solidFill>
                </a:rPr>
                <a:t>Establecido por responsabilidades del puesto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s-ES" sz="2400" dirty="0">
                <a:solidFill>
                  <a:srgbClr val="002060"/>
                </a:solidFill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ES" sz="2400" dirty="0">
                  <a:solidFill>
                    <a:srgbClr val="002060"/>
                  </a:solidFill>
                </a:rPr>
                <a:t>Difícil vincular el pago con los objetivos de la empresa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s-PE" sz="24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324EF796-F76F-4617-87E9-1CAAD406D7A3}"/>
              </a:ext>
            </a:extLst>
          </p:cNvPr>
          <p:cNvGrpSpPr/>
          <p:nvPr/>
        </p:nvGrpSpPr>
        <p:grpSpPr>
          <a:xfrm>
            <a:off x="6382656" y="1022060"/>
            <a:ext cx="4002315" cy="3139321"/>
            <a:chOff x="1701799" y="2115403"/>
            <a:chExt cx="4002315" cy="3139321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9F37412A-B295-4468-8522-B835E6CF96A4}"/>
                </a:ext>
              </a:extLst>
            </p:cNvPr>
            <p:cNvSpPr txBox="1"/>
            <p:nvPr/>
          </p:nvSpPr>
          <p:spPr>
            <a:xfrm>
              <a:off x="1811478" y="2115403"/>
              <a:ext cx="25584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>
                  <a:solidFill>
                    <a:srgbClr val="FF0000"/>
                  </a:solidFill>
                </a:rPr>
                <a:t>Pago Variable</a:t>
              </a:r>
              <a:endParaRPr lang="es-PE" sz="2400" dirty="0">
                <a:solidFill>
                  <a:srgbClr val="FF0000"/>
                </a:solidFill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57C5046A-3B7A-4116-802F-6F3BED118A8C}"/>
                </a:ext>
              </a:extLst>
            </p:cNvPr>
            <p:cNvSpPr txBox="1"/>
            <p:nvPr/>
          </p:nvSpPr>
          <p:spPr>
            <a:xfrm>
              <a:off x="1701799" y="2946400"/>
              <a:ext cx="400231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ES" sz="2400" dirty="0">
                  <a:solidFill>
                    <a:srgbClr val="002060"/>
                  </a:solidFill>
                </a:rPr>
                <a:t>Alineado con el desempeño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s-ES" sz="2400" dirty="0">
                <a:solidFill>
                  <a:srgbClr val="002060"/>
                </a:solidFill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ES" sz="2400" dirty="0">
                  <a:solidFill>
                    <a:srgbClr val="002060"/>
                  </a:solidFill>
                </a:rPr>
                <a:t>Contribuciones individuales o grupales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s-ES" sz="2400" dirty="0">
                <a:solidFill>
                  <a:srgbClr val="002060"/>
                </a:solidFill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s-PE" sz="24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2823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1977620-1623-4A36-9C92-7EDF57FA8D02}"/>
              </a:ext>
            </a:extLst>
          </p:cNvPr>
          <p:cNvSpPr txBox="1"/>
          <p:nvPr/>
        </p:nvSpPr>
        <p:spPr>
          <a:xfrm>
            <a:off x="338152" y="328045"/>
            <a:ext cx="4534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</a:rPr>
              <a:t>PASO 7: PLAN DE COMUNICACIÓN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9FA2274-D948-47DC-B0C7-1982C2C00626}"/>
              </a:ext>
            </a:extLst>
          </p:cNvPr>
          <p:cNvSpPr txBox="1"/>
          <p:nvPr/>
        </p:nvSpPr>
        <p:spPr>
          <a:xfrm>
            <a:off x="498764" y="1519397"/>
            <a:ext cx="9523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002060"/>
                </a:solidFill>
              </a:rPr>
              <a:t>Comunicar efectivamente el plan de compensación asegura que los empleados entiendan como se establece su compensación; además de tener una visión clara entre los objetivos organizacionales y la compensación.</a:t>
            </a:r>
            <a:endParaRPr lang="es-ES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727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F2E88F39-1BFB-4BE6-961E-070C0727E1DC}"/>
              </a:ext>
            </a:extLst>
          </p:cNvPr>
          <p:cNvGrpSpPr/>
          <p:nvPr/>
        </p:nvGrpSpPr>
        <p:grpSpPr>
          <a:xfrm>
            <a:off x="1673074" y="1774165"/>
            <a:ext cx="2895600" cy="2769989"/>
            <a:chOff x="1701800" y="2115403"/>
            <a:chExt cx="2895600" cy="2769989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DFE35685-F7A0-4F7E-8271-24879D638083}"/>
                </a:ext>
              </a:extLst>
            </p:cNvPr>
            <p:cNvSpPr txBox="1"/>
            <p:nvPr/>
          </p:nvSpPr>
          <p:spPr>
            <a:xfrm>
              <a:off x="1811478" y="2115403"/>
              <a:ext cx="25584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>
                  <a:solidFill>
                    <a:srgbClr val="FF0000"/>
                  </a:solidFill>
                </a:rPr>
                <a:t>Estructura</a:t>
              </a:r>
              <a:endParaRPr lang="es-PE" sz="2400" dirty="0">
                <a:solidFill>
                  <a:srgbClr val="FF0000"/>
                </a:solidFill>
              </a:endParaRPr>
            </a:p>
          </p:txBody>
        </p: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A406A295-A69E-4748-8246-F7DBEFEDA6C7}"/>
                </a:ext>
              </a:extLst>
            </p:cNvPr>
            <p:cNvSpPr txBox="1"/>
            <p:nvPr/>
          </p:nvSpPr>
          <p:spPr>
            <a:xfrm>
              <a:off x="1701800" y="2946400"/>
              <a:ext cx="2895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>
                  <a:solidFill>
                    <a:srgbClr val="002060"/>
                  </a:solidFill>
                </a:rPr>
                <a:t>Comunicar como se ejecutan las decisiones respecto a la estructura de trabajo</a:t>
              </a:r>
              <a:endParaRPr lang="es-PE" sz="24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E86F82AB-AB79-4A2C-8CE5-9E49F3D5F3C3}"/>
              </a:ext>
            </a:extLst>
          </p:cNvPr>
          <p:cNvGrpSpPr/>
          <p:nvPr/>
        </p:nvGrpSpPr>
        <p:grpSpPr>
          <a:xfrm>
            <a:off x="5187950" y="1774165"/>
            <a:ext cx="2895600" cy="2769989"/>
            <a:chOff x="4955419" y="2115403"/>
            <a:chExt cx="2895600" cy="2769989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CD14CBF3-2264-4D43-A037-CFCB8DF51788}"/>
                </a:ext>
              </a:extLst>
            </p:cNvPr>
            <p:cNvSpPr txBox="1"/>
            <p:nvPr/>
          </p:nvSpPr>
          <p:spPr>
            <a:xfrm>
              <a:off x="5274287" y="2115403"/>
              <a:ext cx="22578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>
                  <a:solidFill>
                    <a:srgbClr val="FF0000"/>
                  </a:solidFill>
                </a:rPr>
                <a:t>Diferencias</a:t>
              </a:r>
              <a:endParaRPr lang="es-PE" sz="2400" dirty="0">
                <a:solidFill>
                  <a:srgbClr val="FF0000"/>
                </a:solidFill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3688FE19-A45C-433E-A557-0E5C9CD363EF}"/>
                </a:ext>
              </a:extLst>
            </p:cNvPr>
            <p:cNvSpPr txBox="1"/>
            <p:nvPr/>
          </p:nvSpPr>
          <p:spPr>
            <a:xfrm>
              <a:off x="4955419" y="2946400"/>
              <a:ext cx="2895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>
                  <a:solidFill>
                    <a:srgbClr val="002060"/>
                  </a:solidFill>
                </a:rPr>
                <a:t>Asegurar que las diferencias salariales entre los empleados están debidamente entendidas</a:t>
              </a:r>
              <a:endParaRPr lang="es-PE" sz="24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64D7B67C-1E28-49B7-9C29-D3E2D1E4785D}"/>
              </a:ext>
            </a:extLst>
          </p:cNvPr>
          <p:cNvGrpSpPr/>
          <p:nvPr/>
        </p:nvGrpSpPr>
        <p:grpSpPr>
          <a:xfrm>
            <a:off x="8673798" y="1774165"/>
            <a:ext cx="2895600" cy="1731269"/>
            <a:chOff x="8209038" y="2115403"/>
            <a:chExt cx="2895600" cy="1731269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B1B3EC57-2D89-49AE-AC6C-73AE466C8902}"/>
                </a:ext>
              </a:extLst>
            </p:cNvPr>
            <p:cNvSpPr txBox="1"/>
            <p:nvPr/>
          </p:nvSpPr>
          <p:spPr>
            <a:xfrm>
              <a:off x="8436537" y="2115403"/>
              <a:ext cx="24406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>
                  <a:solidFill>
                    <a:srgbClr val="FF0000"/>
                  </a:solidFill>
                </a:rPr>
                <a:t>Declaración</a:t>
              </a:r>
              <a:endParaRPr lang="es-PE" sz="2400" dirty="0">
                <a:solidFill>
                  <a:srgbClr val="FF0000"/>
                </a:solidFill>
              </a:endParaRP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E6EE4D4C-5B18-4FF2-B9A7-F86B88084D9C}"/>
                </a:ext>
              </a:extLst>
            </p:cNvPr>
            <p:cNvSpPr txBox="1"/>
            <p:nvPr/>
          </p:nvSpPr>
          <p:spPr>
            <a:xfrm>
              <a:off x="8209038" y="3015675"/>
              <a:ext cx="2895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>
                  <a:solidFill>
                    <a:srgbClr val="002060"/>
                  </a:solidFill>
                </a:rPr>
                <a:t>Interiorizar la compensación total</a:t>
              </a:r>
              <a:endParaRPr lang="es-PE" sz="2400" dirty="0">
                <a:solidFill>
                  <a:srgbClr val="002060"/>
                </a:solidFill>
              </a:endParaRPr>
            </a:p>
          </p:txBody>
        </p:sp>
      </p:grp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CE529472-E139-40B2-9018-DC5401BE83B2}"/>
              </a:ext>
            </a:extLst>
          </p:cNvPr>
          <p:cNvCxnSpPr/>
          <p:nvPr/>
        </p:nvCxnSpPr>
        <p:spPr>
          <a:xfrm>
            <a:off x="4926692" y="2004997"/>
            <a:ext cx="0" cy="213686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9F580129-A048-4711-AC8C-069FC66F2B52}"/>
              </a:ext>
            </a:extLst>
          </p:cNvPr>
          <p:cNvCxnSpPr/>
          <p:nvPr/>
        </p:nvCxnSpPr>
        <p:spPr>
          <a:xfrm>
            <a:off x="8442778" y="1982861"/>
            <a:ext cx="0" cy="213686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115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1977620-1623-4A36-9C92-7EDF57FA8D02}"/>
              </a:ext>
            </a:extLst>
          </p:cNvPr>
          <p:cNvSpPr txBox="1"/>
          <p:nvPr/>
        </p:nvSpPr>
        <p:spPr>
          <a:xfrm>
            <a:off x="338152" y="328045"/>
            <a:ext cx="1693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>
                <a:solidFill>
                  <a:srgbClr val="002060"/>
                </a:solidFill>
              </a:rPr>
              <a:t>BASE LEGAL</a:t>
            </a:r>
            <a:endParaRPr lang="es-ES" sz="2400" b="1" dirty="0">
              <a:solidFill>
                <a:srgbClr val="00206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13BBC9-B23B-4516-843E-4DC06A5EB6FF}"/>
              </a:ext>
            </a:extLst>
          </p:cNvPr>
          <p:cNvGrpSpPr/>
          <p:nvPr/>
        </p:nvGrpSpPr>
        <p:grpSpPr>
          <a:xfrm>
            <a:off x="738202" y="1427019"/>
            <a:ext cx="12195146" cy="4759164"/>
            <a:chOff x="1051413" y="2283202"/>
            <a:chExt cx="12343244" cy="6269418"/>
          </a:xfrm>
        </p:grpSpPr>
        <p:sp>
          <p:nvSpPr>
            <p:cNvPr id="6" name="Rounded Rectangle 8">
              <a:extLst>
                <a:ext uri="{FF2B5EF4-FFF2-40B4-BE49-F238E27FC236}">
                  <a16:creationId xmlns:a16="http://schemas.microsoft.com/office/drawing/2014/main" id="{0274CF1F-0AD2-45F1-9801-437B214B4B3D}"/>
                </a:ext>
              </a:extLst>
            </p:cNvPr>
            <p:cNvSpPr/>
            <p:nvPr/>
          </p:nvSpPr>
          <p:spPr>
            <a:xfrm>
              <a:off x="1051413" y="2317506"/>
              <a:ext cx="3305908" cy="820615"/>
            </a:xfrm>
            <a:prstGeom prst="round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2000" dirty="0">
                  <a:solidFill>
                    <a:schemeClr val="tx1"/>
                  </a:solidFill>
                  <a:cs typeface="Arial" panose="020B0604020202020204" pitchFamily="34" charset="0"/>
                </a:rPr>
                <a:t>Constitución Política</a:t>
              </a:r>
              <a:endParaRPr lang="en-US" sz="20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Rounded Rectangle 9">
              <a:extLst>
                <a:ext uri="{FF2B5EF4-FFF2-40B4-BE49-F238E27FC236}">
                  <a16:creationId xmlns:a16="http://schemas.microsoft.com/office/drawing/2014/main" id="{84F59CBA-AEBC-4797-8A0E-5FFF1E173BA9}"/>
                </a:ext>
              </a:extLst>
            </p:cNvPr>
            <p:cNvSpPr/>
            <p:nvPr/>
          </p:nvSpPr>
          <p:spPr>
            <a:xfrm>
              <a:off x="1051413" y="3550605"/>
              <a:ext cx="3305908" cy="820615"/>
            </a:xfrm>
            <a:prstGeom prst="round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2000" dirty="0">
                  <a:solidFill>
                    <a:schemeClr val="tx1"/>
                  </a:solidFill>
                  <a:cs typeface="Arial" panose="020B0604020202020204" pitchFamily="34" charset="0"/>
                </a:rPr>
                <a:t>Convenio 100 OIT</a:t>
              </a:r>
              <a:endParaRPr lang="en-US" sz="20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Rounded Rectangle 10">
              <a:extLst>
                <a:ext uri="{FF2B5EF4-FFF2-40B4-BE49-F238E27FC236}">
                  <a16:creationId xmlns:a16="http://schemas.microsoft.com/office/drawing/2014/main" id="{06FF08D5-5486-481F-B20E-696ED740B584}"/>
                </a:ext>
              </a:extLst>
            </p:cNvPr>
            <p:cNvSpPr/>
            <p:nvPr/>
          </p:nvSpPr>
          <p:spPr>
            <a:xfrm>
              <a:off x="1051413" y="4966586"/>
              <a:ext cx="3305908" cy="820615"/>
            </a:xfrm>
            <a:prstGeom prst="round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2000" dirty="0">
                  <a:solidFill>
                    <a:schemeClr val="tx1"/>
                  </a:solidFill>
                  <a:cs typeface="Arial" panose="020B0604020202020204" pitchFamily="34" charset="0"/>
                </a:rPr>
                <a:t>Ley N° 28983</a:t>
              </a:r>
              <a:endParaRPr lang="en-US" sz="20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Rounded Rectangle 11">
              <a:extLst>
                <a:ext uri="{FF2B5EF4-FFF2-40B4-BE49-F238E27FC236}">
                  <a16:creationId xmlns:a16="http://schemas.microsoft.com/office/drawing/2014/main" id="{CF34A8BE-4B9B-4A65-95D9-A40D05B96DE5}"/>
                </a:ext>
              </a:extLst>
            </p:cNvPr>
            <p:cNvSpPr/>
            <p:nvPr/>
          </p:nvSpPr>
          <p:spPr>
            <a:xfrm>
              <a:off x="1051413" y="6199685"/>
              <a:ext cx="3305908" cy="820615"/>
            </a:xfrm>
            <a:prstGeom prst="round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2000" dirty="0">
                  <a:solidFill>
                    <a:schemeClr val="tx1"/>
                  </a:solidFill>
                  <a:cs typeface="Arial" panose="020B0604020202020204" pitchFamily="34" charset="0"/>
                </a:rPr>
                <a:t>Ley N° 30709</a:t>
              </a:r>
              <a:endParaRPr lang="en-US" sz="20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Rounded Rectangle 12">
              <a:extLst>
                <a:ext uri="{FF2B5EF4-FFF2-40B4-BE49-F238E27FC236}">
                  <a16:creationId xmlns:a16="http://schemas.microsoft.com/office/drawing/2014/main" id="{8E7B472D-297A-498B-8507-9920B56B1B52}"/>
                </a:ext>
              </a:extLst>
            </p:cNvPr>
            <p:cNvSpPr/>
            <p:nvPr/>
          </p:nvSpPr>
          <p:spPr>
            <a:xfrm>
              <a:off x="1051413" y="7432784"/>
              <a:ext cx="3305908" cy="820615"/>
            </a:xfrm>
            <a:prstGeom prst="round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2000" dirty="0">
                  <a:solidFill>
                    <a:schemeClr val="tx1"/>
                  </a:solidFill>
                  <a:cs typeface="Arial" panose="020B0604020202020204" pitchFamily="34" charset="0"/>
                </a:rPr>
                <a:t>D.S. N° 002-2018-TR</a:t>
              </a:r>
              <a:endParaRPr lang="en-US" sz="20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5C18726-44E3-4B39-8AA1-8E47F5646F5A}"/>
                </a:ext>
              </a:extLst>
            </p:cNvPr>
            <p:cNvSpPr txBox="1"/>
            <p:nvPr/>
          </p:nvSpPr>
          <p:spPr>
            <a:xfrm>
              <a:off x="5495393" y="2283202"/>
              <a:ext cx="7899264" cy="770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600" dirty="0">
                  <a:cs typeface="Arial" panose="020B0604020202020204" pitchFamily="34" charset="0"/>
                </a:rPr>
                <a:t>Artículo 24.- Derechos del trabajador</a:t>
              </a:r>
            </a:p>
            <a:p>
              <a:r>
                <a:rPr lang="es-PE" sz="1600" dirty="0">
                  <a:cs typeface="Arial" panose="020B0604020202020204" pitchFamily="34" charset="0"/>
                </a:rPr>
                <a:t>El trabajador tiene derecho a una remuneración equitativa y suficiente (…)</a:t>
              </a:r>
              <a:endParaRPr lang="en-US" sz="16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2EE9052-A33F-4E33-A8EE-4DC75E6730C5}"/>
                </a:ext>
              </a:extLst>
            </p:cNvPr>
            <p:cNvSpPr txBox="1"/>
            <p:nvPr/>
          </p:nvSpPr>
          <p:spPr>
            <a:xfrm>
              <a:off x="5495393" y="3264300"/>
              <a:ext cx="7899264" cy="1419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600" dirty="0">
                  <a:cs typeface="Arial" panose="020B0604020202020204" pitchFamily="34" charset="0"/>
                </a:rPr>
                <a:t>Artículo 2</a:t>
              </a:r>
            </a:p>
            <a:p>
              <a:r>
                <a:rPr lang="es-PE" sz="1600" dirty="0">
                  <a:cs typeface="Arial" panose="020B0604020202020204" pitchFamily="34" charset="0"/>
                </a:rPr>
                <a:t>1. Todo miembro deberá (…) promover y (…) garantizar la aplicación a todos los trabajadores del principio de igualdad de remuneración entre la mano de obra masculina y femenina por un trabajo de igual valor</a:t>
              </a:r>
              <a:endParaRPr lang="en-US" sz="16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99DD330-E00E-4DA6-820B-A7CC1B5B4125}"/>
                </a:ext>
              </a:extLst>
            </p:cNvPr>
            <p:cNvSpPr txBox="1"/>
            <p:nvPr/>
          </p:nvSpPr>
          <p:spPr>
            <a:xfrm>
              <a:off x="5495393" y="4751381"/>
              <a:ext cx="7899264" cy="1094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600" dirty="0">
                  <a:cs typeface="Arial" panose="020B0604020202020204" pitchFamily="34" charset="0"/>
                </a:rPr>
                <a:t>Artículo 6</a:t>
              </a:r>
            </a:p>
            <a:p>
              <a:r>
                <a:rPr lang="es-PE" sz="1600" dirty="0">
                  <a:cs typeface="Arial" panose="020B0604020202020204" pitchFamily="34" charset="0"/>
                </a:rPr>
                <a:t>f) Garantizar el derecho a un trabajo productivo (…) incorporando medidas dirigidas a evitar cualquier tipo de discriminación laboral entre hombre y mujeres (…)</a:t>
              </a:r>
              <a:endParaRPr lang="en-US" sz="16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223C0A1-5E87-4E1F-BACE-D34714ED1131}"/>
                </a:ext>
              </a:extLst>
            </p:cNvPr>
            <p:cNvSpPr txBox="1"/>
            <p:nvPr/>
          </p:nvSpPr>
          <p:spPr>
            <a:xfrm>
              <a:off x="5495393" y="6198036"/>
              <a:ext cx="7899264" cy="770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600" dirty="0">
                  <a:cs typeface="Arial" panose="020B0604020202020204" pitchFamily="34" charset="0"/>
                </a:rPr>
                <a:t>Artículo 1.- Objeto de la Ley</a:t>
              </a:r>
            </a:p>
            <a:p>
              <a:r>
                <a:rPr lang="es-PE" sz="1600" dirty="0">
                  <a:cs typeface="Arial" panose="020B0604020202020204" pitchFamily="34" charset="0"/>
                </a:rPr>
                <a:t>Prohibir la discriminación remunerativa entre varones y mujeres (…)</a:t>
              </a:r>
              <a:endParaRPr lang="en-US" sz="16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096492E-568D-4DC2-84A0-02E52F279DFE}"/>
                </a:ext>
              </a:extLst>
            </p:cNvPr>
            <p:cNvSpPr txBox="1"/>
            <p:nvPr/>
          </p:nvSpPr>
          <p:spPr>
            <a:xfrm>
              <a:off x="5495393" y="7133562"/>
              <a:ext cx="7899264" cy="1419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600" dirty="0">
                  <a:cs typeface="Arial" panose="020B0604020202020204" pitchFamily="34" charset="0"/>
                </a:rPr>
                <a:t>Artículo 5.- Prohibición de discriminación</a:t>
              </a:r>
            </a:p>
            <a:p>
              <a:r>
                <a:rPr lang="es-PE" sz="1600" dirty="0">
                  <a:cs typeface="Arial" panose="020B0604020202020204" pitchFamily="34" charset="0"/>
                </a:rPr>
                <a:t>5.1. Todo empleador tiene la facultad de establecer sus políticas remunerativas, fijar los requisitos para la percepción de remuneración y beneficios (…) sin incurrir en discriminación directa o indirecta por motivos de sexo</a:t>
              </a:r>
              <a:endParaRPr lang="en-US" sz="1600" dirty="0"/>
            </a:p>
          </p:txBody>
        </p:sp>
        <p:sp>
          <p:nvSpPr>
            <p:cNvPr id="16" name="Right Arrow 18">
              <a:extLst>
                <a:ext uri="{FF2B5EF4-FFF2-40B4-BE49-F238E27FC236}">
                  <a16:creationId xmlns:a16="http://schemas.microsoft.com/office/drawing/2014/main" id="{DDEF2A95-50A1-40F2-A641-816699801BAF}"/>
                </a:ext>
              </a:extLst>
            </p:cNvPr>
            <p:cNvSpPr/>
            <p:nvPr/>
          </p:nvSpPr>
          <p:spPr>
            <a:xfrm>
              <a:off x="4545357" y="2486488"/>
              <a:ext cx="932918" cy="468751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7" name="Right Arrow 19">
              <a:extLst>
                <a:ext uri="{FF2B5EF4-FFF2-40B4-BE49-F238E27FC236}">
                  <a16:creationId xmlns:a16="http://schemas.microsoft.com/office/drawing/2014/main" id="{00A82D3F-9041-4889-8754-D24D65D795FC}"/>
                </a:ext>
              </a:extLst>
            </p:cNvPr>
            <p:cNvSpPr/>
            <p:nvPr/>
          </p:nvSpPr>
          <p:spPr>
            <a:xfrm>
              <a:off x="4545357" y="3726536"/>
              <a:ext cx="932918" cy="468751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8" name="Right Arrow 20">
              <a:extLst>
                <a:ext uri="{FF2B5EF4-FFF2-40B4-BE49-F238E27FC236}">
                  <a16:creationId xmlns:a16="http://schemas.microsoft.com/office/drawing/2014/main" id="{3468CE12-CEEC-4E12-BB13-673956E4E795}"/>
                </a:ext>
              </a:extLst>
            </p:cNvPr>
            <p:cNvSpPr/>
            <p:nvPr/>
          </p:nvSpPr>
          <p:spPr>
            <a:xfrm>
              <a:off x="4545357" y="5117169"/>
              <a:ext cx="932918" cy="468751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" name="Right Arrow 21">
              <a:extLst>
                <a:ext uri="{FF2B5EF4-FFF2-40B4-BE49-F238E27FC236}">
                  <a16:creationId xmlns:a16="http://schemas.microsoft.com/office/drawing/2014/main" id="{A3DC7938-C1A6-429B-843F-6D2A7CD156EC}"/>
                </a:ext>
              </a:extLst>
            </p:cNvPr>
            <p:cNvSpPr/>
            <p:nvPr/>
          </p:nvSpPr>
          <p:spPr>
            <a:xfrm>
              <a:off x="4545357" y="6375616"/>
              <a:ext cx="932918" cy="468751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" name="Right Arrow 22">
              <a:extLst>
                <a:ext uri="{FF2B5EF4-FFF2-40B4-BE49-F238E27FC236}">
                  <a16:creationId xmlns:a16="http://schemas.microsoft.com/office/drawing/2014/main" id="{9C3CEC87-CD7E-4968-B0E9-FA7D00249E68}"/>
                </a:ext>
              </a:extLst>
            </p:cNvPr>
            <p:cNvSpPr/>
            <p:nvPr/>
          </p:nvSpPr>
          <p:spPr>
            <a:xfrm>
              <a:off x="4545357" y="7513474"/>
              <a:ext cx="932918" cy="468751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1014457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435C9B-689B-4AEA-8228-52310493D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28" y="781050"/>
            <a:ext cx="6267450" cy="5295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75F9B6-86BF-4EB6-A6FA-4CAB2C415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422" y="781050"/>
            <a:ext cx="57721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37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1BFC0AF-71E2-43FA-A6C4-65FFA0C2F020}"/>
              </a:ext>
            </a:extLst>
          </p:cNvPr>
          <p:cNvGrpSpPr/>
          <p:nvPr/>
        </p:nvGrpSpPr>
        <p:grpSpPr>
          <a:xfrm>
            <a:off x="904443" y="1041257"/>
            <a:ext cx="10932455" cy="1762443"/>
            <a:chOff x="904443" y="1041257"/>
            <a:chExt cx="10932455" cy="1762443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124602C6-7FE1-458B-9D93-E524EF7459F8}"/>
                </a:ext>
              </a:extLst>
            </p:cNvPr>
            <p:cNvSpPr txBox="1"/>
            <p:nvPr/>
          </p:nvSpPr>
          <p:spPr>
            <a:xfrm>
              <a:off x="8104753" y="2487806"/>
              <a:ext cx="27177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rgbClr val="002060"/>
                  </a:solidFill>
                </a:defRPr>
              </a:lvl1pPr>
            </a:lstStyle>
            <a:p>
              <a:r>
                <a:rPr lang="es-ES" dirty="0"/>
                <a:t>Fuente: https://www.betterup.com/blog</a:t>
              </a:r>
              <a:endParaRPr lang="es-PE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DA0942-DA32-4DBC-B553-3C914D24AF3A}"/>
                </a:ext>
              </a:extLst>
            </p:cNvPr>
            <p:cNvSpPr/>
            <p:nvPr/>
          </p:nvSpPr>
          <p:spPr>
            <a:xfrm>
              <a:off x="904443" y="1126985"/>
              <a:ext cx="62865" cy="167671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A79599B-46D0-4DDD-B9DD-AF5EB49A747A}"/>
                </a:ext>
              </a:extLst>
            </p:cNvPr>
            <p:cNvSpPr txBox="1"/>
            <p:nvPr/>
          </p:nvSpPr>
          <p:spPr>
            <a:xfrm>
              <a:off x="1028473" y="1441367"/>
              <a:ext cx="1957587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8000" dirty="0">
                  <a:solidFill>
                    <a:srgbClr val="FF0000"/>
                  </a:solidFill>
                </a:rPr>
                <a:t>63%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86A8F78-D636-4C76-9A81-99A474949008}"/>
                </a:ext>
              </a:extLst>
            </p:cNvPr>
            <p:cNvSpPr txBox="1"/>
            <p:nvPr/>
          </p:nvSpPr>
          <p:spPr>
            <a:xfrm>
              <a:off x="3121523" y="1749143"/>
              <a:ext cx="87153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2000" i="1" dirty="0">
                  <a:solidFill>
                    <a:srgbClr val="002060"/>
                  </a:solidFill>
                </a:rPr>
                <a:t>Mencionaron que las compensaciones y beneficios es el 2do aspecto más importante en la satisfacción en el puesto de trabajo.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3DB8767-2959-4F0B-85CC-7DDDA053128C}"/>
                </a:ext>
              </a:extLst>
            </p:cNvPr>
            <p:cNvSpPr txBox="1"/>
            <p:nvPr/>
          </p:nvSpPr>
          <p:spPr>
            <a:xfrm>
              <a:off x="1038225" y="1041257"/>
              <a:ext cx="87153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2000" b="1" dirty="0">
                  <a:solidFill>
                    <a:srgbClr val="002060"/>
                  </a:solidFill>
                </a:rPr>
                <a:t>Antes de la pandemia. Según SHRM (2017):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9A61A6-DF6C-4EF4-AC1F-88D763D9FFFB}"/>
              </a:ext>
            </a:extLst>
          </p:cNvPr>
          <p:cNvGrpSpPr/>
          <p:nvPr/>
        </p:nvGrpSpPr>
        <p:grpSpPr>
          <a:xfrm>
            <a:off x="904443" y="3361374"/>
            <a:ext cx="10932455" cy="2523767"/>
            <a:chOff x="904443" y="3397539"/>
            <a:chExt cx="10932455" cy="2523767"/>
          </a:xfrm>
        </p:grpSpPr>
        <p:sp>
          <p:nvSpPr>
            <p:cNvPr id="34" name="CuadroTexto 16">
              <a:extLst>
                <a:ext uri="{FF2B5EF4-FFF2-40B4-BE49-F238E27FC236}">
                  <a16:creationId xmlns:a16="http://schemas.microsoft.com/office/drawing/2014/main" id="{92385A5E-1506-4150-A51C-6C724A822152}"/>
                </a:ext>
              </a:extLst>
            </p:cNvPr>
            <p:cNvSpPr txBox="1"/>
            <p:nvPr/>
          </p:nvSpPr>
          <p:spPr>
            <a:xfrm>
              <a:off x="8104753" y="5527939"/>
              <a:ext cx="33625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rgbClr val="002060"/>
                  </a:solidFill>
                </a:defRPr>
              </a:lvl1pPr>
            </a:lstStyle>
            <a:p>
              <a:r>
                <a:rPr lang="es-ES" dirty="0"/>
                <a:t>Fuente: https://www.shrm.org/</a:t>
              </a:r>
              <a:endParaRPr lang="es-PE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49C9F74-CCED-4932-863D-052BFD363FA6}"/>
                </a:ext>
              </a:extLst>
            </p:cNvPr>
            <p:cNvSpPr/>
            <p:nvPr/>
          </p:nvSpPr>
          <p:spPr>
            <a:xfrm>
              <a:off x="904443" y="3437092"/>
              <a:ext cx="62865" cy="24548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3E4DF5C-B821-4274-9FE6-B88C28692B64}"/>
                </a:ext>
              </a:extLst>
            </p:cNvPr>
            <p:cNvSpPr txBox="1"/>
            <p:nvPr/>
          </p:nvSpPr>
          <p:spPr>
            <a:xfrm>
              <a:off x="1028473" y="3612982"/>
              <a:ext cx="265486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7200" dirty="0">
                  <a:solidFill>
                    <a:srgbClr val="FF0000"/>
                  </a:solidFill>
                </a:rPr>
                <a:t>Top </a:t>
              </a:r>
              <a:r>
                <a:rPr lang="en-US" sz="7200" dirty="0">
                  <a:solidFill>
                    <a:srgbClr val="FF0000"/>
                  </a:solidFill>
                </a:rPr>
                <a:t>trend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EE9BE03-CC52-4016-B19E-89EDE91DA966}"/>
                </a:ext>
              </a:extLst>
            </p:cNvPr>
            <p:cNvSpPr txBox="1"/>
            <p:nvPr/>
          </p:nvSpPr>
          <p:spPr>
            <a:xfrm>
              <a:off x="3121523" y="4105425"/>
              <a:ext cx="87153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2000" i="1" dirty="0">
                  <a:solidFill>
                    <a:srgbClr val="002060"/>
                  </a:solidFill>
                </a:rPr>
                <a:t>Construir una marca empleadora “Best Place to </a:t>
              </a:r>
              <a:r>
                <a:rPr lang="es-PE" sz="2000" i="1" dirty="0" err="1">
                  <a:solidFill>
                    <a:srgbClr val="002060"/>
                  </a:solidFill>
                </a:rPr>
                <a:t>Work</a:t>
              </a:r>
              <a:r>
                <a:rPr lang="es-PE" sz="2000" i="1" dirty="0">
                  <a:solidFill>
                    <a:srgbClr val="002060"/>
                  </a:solidFill>
                </a:rPr>
                <a:t>”, </a:t>
              </a:r>
              <a:r>
                <a:rPr lang="es-PE" sz="2000" b="1" i="1" dirty="0">
                  <a:solidFill>
                    <a:srgbClr val="002060"/>
                  </a:solidFill>
                </a:rPr>
                <a:t>adoptar una estrategia de compensación total</a:t>
              </a:r>
              <a:r>
                <a:rPr lang="es-PE" sz="2000" i="1" dirty="0">
                  <a:solidFill>
                    <a:srgbClr val="002060"/>
                  </a:solidFill>
                </a:rPr>
                <a:t>, </a:t>
              </a:r>
              <a:r>
                <a:rPr lang="es-PE" sz="2000" b="1" i="1" dirty="0">
                  <a:solidFill>
                    <a:srgbClr val="002060"/>
                  </a:solidFill>
                </a:rPr>
                <a:t>ser creativos con los beneficios relacionados al balance vida/trabajo</a:t>
              </a:r>
              <a:r>
                <a:rPr lang="es-PE" sz="2000" i="1" dirty="0">
                  <a:solidFill>
                    <a:srgbClr val="002060"/>
                  </a:solidFill>
                </a:rPr>
                <a:t>, flexibilizar las políticas según corresponda, </a:t>
              </a:r>
              <a:r>
                <a:rPr lang="es-PE" sz="2000" b="1" i="1" dirty="0">
                  <a:solidFill>
                    <a:srgbClr val="002060"/>
                  </a:solidFill>
                </a:rPr>
                <a:t>evaluar incrementos salariales si es posible.</a:t>
              </a:r>
              <a:endParaRPr lang="es-PE" sz="2000" i="1" dirty="0">
                <a:solidFill>
                  <a:srgbClr val="002060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71EDF6E-5FD0-471C-8170-AFD330725CE7}"/>
                </a:ext>
              </a:extLst>
            </p:cNvPr>
            <p:cNvSpPr txBox="1"/>
            <p:nvPr/>
          </p:nvSpPr>
          <p:spPr>
            <a:xfrm>
              <a:off x="1038225" y="3397539"/>
              <a:ext cx="87153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2000" b="1" dirty="0">
                  <a:solidFill>
                    <a:srgbClr val="002060"/>
                  </a:solidFill>
                </a:rPr>
                <a:t>Después de la pandemia. Según SHRM (2022):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28696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1977620-1623-4A36-9C92-7EDF57FA8D02}"/>
              </a:ext>
            </a:extLst>
          </p:cNvPr>
          <p:cNvSpPr txBox="1"/>
          <p:nvPr/>
        </p:nvSpPr>
        <p:spPr>
          <a:xfrm>
            <a:off x="338152" y="328045"/>
            <a:ext cx="4099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</a:rPr>
              <a:t>ESTRUCTURA DE APRENDIZAJE</a:t>
            </a: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14EED09E-B853-4D83-B663-9ABF9FA04713}"/>
              </a:ext>
            </a:extLst>
          </p:cNvPr>
          <p:cNvGrpSpPr/>
          <p:nvPr/>
        </p:nvGrpSpPr>
        <p:grpSpPr>
          <a:xfrm>
            <a:off x="1756069" y="1427019"/>
            <a:ext cx="9390152" cy="4329697"/>
            <a:chOff x="2181738" y="2091334"/>
            <a:chExt cx="5986236" cy="2674589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BCE52B7D-647D-437B-9078-DB2C9C623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1738" y="2091334"/>
              <a:ext cx="1775736" cy="71178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headEnd type="none" w="sm" len="sm"/>
              <a:tailEnd type="none" w="sm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defTabSz="914400"/>
              <a:r>
                <a:rPr lang="es-ES" b="1" dirty="0">
                  <a:solidFill>
                    <a:srgbClr val="002060"/>
                  </a:solidFill>
                  <a:ea typeface="Tahoma" pitchFamily="34" charset="0"/>
                  <a:cs typeface="Arial" panose="020B0604020202020204" pitchFamily="34" charset="0"/>
                </a:rPr>
                <a:t>Gestión estratégica de compensaciones</a:t>
              </a:r>
            </a:p>
          </p:txBody>
        </p:sp>
        <p:sp>
          <p:nvSpPr>
            <p:cNvPr id="6" name="Rectangle 28">
              <a:extLst>
                <a:ext uri="{FF2B5EF4-FFF2-40B4-BE49-F238E27FC236}">
                  <a16:creationId xmlns:a16="http://schemas.microsoft.com/office/drawing/2014/main" id="{D8C91CCF-C803-4D4C-8C7B-F057084EB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1738" y="3041998"/>
              <a:ext cx="1775736" cy="71178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headEnd type="none" w="sm" len="sm"/>
              <a:tailEnd type="none" w="sm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defTabSz="914400"/>
              <a:r>
                <a:rPr lang="es-ES" b="1" dirty="0">
                  <a:solidFill>
                    <a:srgbClr val="002060"/>
                  </a:solidFill>
                  <a:ea typeface="Tahoma" pitchFamily="34" charset="0"/>
                  <a:cs typeface="Arial" panose="020B0604020202020204" pitchFamily="34" charset="0"/>
                </a:rPr>
                <a:t>Qué es la remuneración</a:t>
              </a:r>
            </a:p>
          </p:txBody>
        </p:sp>
        <p:sp>
          <p:nvSpPr>
            <p:cNvPr id="8" name="Rectangle 30">
              <a:extLst>
                <a:ext uri="{FF2B5EF4-FFF2-40B4-BE49-F238E27FC236}">
                  <a16:creationId xmlns:a16="http://schemas.microsoft.com/office/drawing/2014/main" id="{8A989F2B-922E-4136-B7A0-D6DACD050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1738" y="4054139"/>
              <a:ext cx="1775736" cy="711784"/>
            </a:xfrm>
            <a:prstGeom prst="rect">
              <a:avLst/>
            </a:prstGeom>
            <a:solidFill>
              <a:srgbClr val="92D050"/>
            </a:solidFill>
            <a:ln w="3175">
              <a:headEnd type="none" w="sm" len="sm"/>
              <a:tailEnd type="none" w="sm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defTabSz="914400"/>
              <a:r>
                <a:rPr lang="es-PE" b="1" dirty="0">
                  <a:solidFill>
                    <a:srgbClr val="002060"/>
                  </a:solidFill>
                  <a:ea typeface="Tahoma" pitchFamily="34" charset="0"/>
                  <a:cs typeface="Arial" panose="020B0604020202020204" pitchFamily="34" charset="0"/>
                </a:rPr>
                <a:t>Diseño de puestos</a:t>
              </a:r>
              <a:endParaRPr lang="es-ES" b="1" dirty="0">
                <a:solidFill>
                  <a:srgbClr val="002060"/>
                </a:solidFill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31">
              <a:extLst>
                <a:ext uri="{FF2B5EF4-FFF2-40B4-BE49-F238E27FC236}">
                  <a16:creationId xmlns:a16="http://schemas.microsoft.com/office/drawing/2014/main" id="{FCF55718-0538-43AE-A64D-128310FD7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813" y="2091334"/>
              <a:ext cx="1775736" cy="711784"/>
            </a:xfrm>
            <a:prstGeom prst="rect">
              <a:avLst/>
            </a:prstGeom>
            <a:solidFill>
              <a:srgbClr val="92D050"/>
            </a:solidFill>
            <a:ln w="3175">
              <a:headEnd type="none" w="sm" len="sm"/>
              <a:tailEnd type="none" w="sm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defTabSz="914400"/>
              <a:r>
                <a:rPr lang="es-PE" b="1" dirty="0">
                  <a:solidFill>
                    <a:srgbClr val="002060"/>
                  </a:solidFill>
                  <a:ea typeface="Tahoma" pitchFamily="34" charset="0"/>
                  <a:cs typeface="Arial" panose="020B0604020202020204" pitchFamily="34" charset="0"/>
                </a:rPr>
                <a:t>Valuación de puestos de trabajo</a:t>
              </a:r>
              <a:endParaRPr lang="es-ES" b="1" dirty="0">
                <a:solidFill>
                  <a:srgbClr val="002060"/>
                </a:solidFill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32">
              <a:extLst>
                <a:ext uri="{FF2B5EF4-FFF2-40B4-BE49-F238E27FC236}">
                  <a16:creationId xmlns:a16="http://schemas.microsoft.com/office/drawing/2014/main" id="{DD4E0CEC-341C-4359-8060-09D317AD1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813" y="3041998"/>
              <a:ext cx="1775736" cy="711784"/>
            </a:xfrm>
            <a:prstGeom prst="rect">
              <a:avLst/>
            </a:prstGeom>
            <a:solidFill>
              <a:srgbClr val="92D050"/>
            </a:solidFill>
            <a:ln w="3175">
              <a:headEnd type="none" w="sm" len="sm"/>
              <a:tailEnd type="none" w="sm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defTabSz="914400"/>
              <a:r>
                <a:rPr lang="es-PE" b="1" dirty="0">
                  <a:solidFill>
                    <a:srgbClr val="002060"/>
                  </a:solidFill>
                  <a:ea typeface="Tahoma" pitchFamily="34" charset="0"/>
                  <a:cs typeface="Arial" panose="020B0604020202020204" pitchFamily="34" charset="0"/>
                </a:rPr>
                <a:t>Análisis de equidad y competitividad</a:t>
              </a:r>
              <a:endParaRPr lang="es-ES" b="1" dirty="0">
                <a:solidFill>
                  <a:srgbClr val="002060"/>
                </a:solidFill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33">
              <a:extLst>
                <a:ext uri="{FF2B5EF4-FFF2-40B4-BE49-F238E27FC236}">
                  <a16:creationId xmlns:a16="http://schemas.microsoft.com/office/drawing/2014/main" id="{57F22C47-4D67-4196-B39A-3F8163348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813" y="4054139"/>
              <a:ext cx="1775736" cy="711784"/>
            </a:xfrm>
            <a:prstGeom prst="rect">
              <a:avLst/>
            </a:prstGeom>
            <a:solidFill>
              <a:srgbClr val="92D050"/>
            </a:solidFill>
            <a:ln w="3175">
              <a:headEnd type="none" w="sm" len="sm"/>
              <a:tailEnd type="none" w="sm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defTabSz="914400"/>
              <a:r>
                <a:rPr lang="es-ES" b="1" dirty="0">
                  <a:solidFill>
                    <a:srgbClr val="002060"/>
                  </a:solidFill>
                  <a:ea typeface="Tahoma" pitchFamily="34" charset="0"/>
                  <a:cs typeface="Arial" panose="020B0604020202020204" pitchFamily="34" charset="0"/>
                </a:rPr>
                <a:t>Definición de la filosofía de </a:t>
              </a:r>
              <a:r>
                <a:rPr lang="es-ES" b="1">
                  <a:solidFill>
                    <a:srgbClr val="002060"/>
                  </a:solidFill>
                  <a:ea typeface="Tahoma" pitchFamily="34" charset="0"/>
                  <a:cs typeface="Arial" panose="020B0604020202020204" pitchFamily="34" charset="0"/>
                </a:rPr>
                <a:t>la compensación</a:t>
              </a:r>
              <a:endParaRPr lang="es-ES" b="1" dirty="0">
                <a:solidFill>
                  <a:srgbClr val="002060"/>
                </a:solidFill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34">
              <a:extLst>
                <a:ext uri="{FF2B5EF4-FFF2-40B4-BE49-F238E27FC236}">
                  <a16:creationId xmlns:a16="http://schemas.microsoft.com/office/drawing/2014/main" id="{089E8966-A148-4948-B60A-F5874396F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5414" y="2091334"/>
              <a:ext cx="1775736" cy="711784"/>
            </a:xfrm>
            <a:prstGeom prst="rect">
              <a:avLst/>
            </a:prstGeom>
            <a:solidFill>
              <a:srgbClr val="92D050"/>
            </a:solidFill>
            <a:ln w="3175">
              <a:headEnd type="none" w="sm" len="sm"/>
              <a:tailEnd type="none" w="sm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defTabSz="914400"/>
              <a:r>
                <a:rPr lang="es-ES" b="1" dirty="0">
                  <a:solidFill>
                    <a:srgbClr val="002060"/>
                  </a:solidFill>
                  <a:ea typeface="Tahoma" pitchFamily="34" charset="0"/>
                  <a:cs typeface="Arial" panose="020B0604020202020204" pitchFamily="34" charset="0"/>
                </a:rPr>
                <a:t>Diseño de la </a:t>
              </a:r>
              <a:r>
                <a:rPr lang="es-ES" b="1">
                  <a:solidFill>
                    <a:srgbClr val="002060"/>
                  </a:solidFill>
                  <a:ea typeface="Tahoma" pitchFamily="34" charset="0"/>
                  <a:cs typeface="Arial" panose="020B0604020202020204" pitchFamily="34" charset="0"/>
                </a:rPr>
                <a:t>estructura salarial</a:t>
              </a:r>
              <a:endParaRPr lang="es-ES" b="1" dirty="0">
                <a:solidFill>
                  <a:srgbClr val="002060"/>
                </a:solidFill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35">
              <a:extLst>
                <a:ext uri="{FF2B5EF4-FFF2-40B4-BE49-F238E27FC236}">
                  <a16:creationId xmlns:a16="http://schemas.microsoft.com/office/drawing/2014/main" id="{925B952B-4626-48EA-ADB7-A75A3EC65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2238" y="3041998"/>
              <a:ext cx="1775736" cy="711784"/>
            </a:xfrm>
            <a:prstGeom prst="rect">
              <a:avLst/>
            </a:prstGeom>
            <a:solidFill>
              <a:srgbClr val="FFC000"/>
            </a:solidFill>
            <a:ln w="3175">
              <a:headEnd type="none" w="sm" len="sm"/>
              <a:tailEnd type="none" w="sm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defTabSz="914400"/>
              <a:r>
                <a:rPr lang="es-PE" b="1" dirty="0">
                  <a:solidFill>
                    <a:srgbClr val="002060"/>
                  </a:solidFill>
                  <a:ea typeface="Tahoma" pitchFamily="34" charset="0"/>
                  <a:cs typeface="Arial" panose="020B0604020202020204" pitchFamily="34" charset="0"/>
                </a:rPr>
                <a:t>Administración de la política de compensación</a:t>
              </a:r>
              <a:endParaRPr lang="es-ES" b="1" dirty="0">
                <a:solidFill>
                  <a:srgbClr val="002060"/>
                </a:solidFill>
                <a:ea typeface="Tahoma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Straight Arrow Connector 37">
              <a:extLst>
                <a:ext uri="{FF2B5EF4-FFF2-40B4-BE49-F238E27FC236}">
                  <a16:creationId xmlns:a16="http://schemas.microsoft.com/office/drawing/2014/main" id="{4D9708CE-2B65-4459-A3AA-CD7BA235E537}"/>
                </a:ext>
              </a:extLst>
            </p:cNvPr>
            <p:cNvCxnSpPr>
              <a:stCxn id="5" idx="2"/>
              <a:endCxn id="6" idx="0"/>
            </p:cNvCxnSpPr>
            <p:nvPr/>
          </p:nvCxnSpPr>
          <p:spPr>
            <a:xfrm>
              <a:off x="3069606" y="2803118"/>
              <a:ext cx="0" cy="238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38">
              <a:extLst>
                <a:ext uri="{FF2B5EF4-FFF2-40B4-BE49-F238E27FC236}">
                  <a16:creationId xmlns:a16="http://schemas.microsoft.com/office/drawing/2014/main" id="{3895F82B-A895-49DB-A994-53896F2D80AF}"/>
                </a:ext>
              </a:extLst>
            </p:cNvPr>
            <p:cNvCxnSpPr>
              <a:stCxn id="6" idx="2"/>
              <a:endCxn id="8" idx="0"/>
            </p:cNvCxnSpPr>
            <p:nvPr/>
          </p:nvCxnSpPr>
          <p:spPr>
            <a:xfrm>
              <a:off x="3069606" y="3753782"/>
              <a:ext cx="0" cy="3003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39">
              <a:extLst>
                <a:ext uri="{FF2B5EF4-FFF2-40B4-BE49-F238E27FC236}">
                  <a16:creationId xmlns:a16="http://schemas.microsoft.com/office/drawing/2014/main" id="{098EA45D-70FA-406E-A0ED-22711EC3D1DC}"/>
                </a:ext>
              </a:extLst>
            </p:cNvPr>
            <p:cNvCxnSpPr>
              <a:stCxn id="8" idx="2"/>
              <a:endCxn id="9" idx="1"/>
            </p:cNvCxnSpPr>
            <p:nvPr/>
          </p:nvCxnSpPr>
          <p:spPr>
            <a:xfrm rot="5400000" flipH="1" flipV="1">
              <a:off x="2517360" y="2999471"/>
              <a:ext cx="2318697" cy="1214207"/>
            </a:xfrm>
            <a:prstGeom prst="bentConnector4">
              <a:avLst>
                <a:gd name="adj1" fmla="val -9859"/>
                <a:gd name="adj2" fmla="val 86562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41">
              <a:extLst>
                <a:ext uri="{FF2B5EF4-FFF2-40B4-BE49-F238E27FC236}">
                  <a16:creationId xmlns:a16="http://schemas.microsoft.com/office/drawing/2014/main" id="{420010C9-E857-4C2F-8DCC-80D920CCAFE2}"/>
                </a:ext>
              </a:extLst>
            </p:cNvPr>
            <p:cNvCxnSpPr>
              <a:stCxn id="9" idx="2"/>
              <a:endCxn id="10" idx="0"/>
            </p:cNvCxnSpPr>
            <p:nvPr/>
          </p:nvCxnSpPr>
          <p:spPr>
            <a:xfrm>
              <a:off x="5171681" y="2803118"/>
              <a:ext cx="0" cy="238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43">
              <a:extLst>
                <a:ext uri="{FF2B5EF4-FFF2-40B4-BE49-F238E27FC236}">
                  <a16:creationId xmlns:a16="http://schemas.microsoft.com/office/drawing/2014/main" id="{B890F735-8F23-4626-966A-2D05169DF428}"/>
                </a:ext>
              </a:extLst>
            </p:cNvPr>
            <p:cNvCxnSpPr>
              <a:stCxn id="10" idx="2"/>
              <a:endCxn id="11" idx="0"/>
            </p:cNvCxnSpPr>
            <p:nvPr/>
          </p:nvCxnSpPr>
          <p:spPr>
            <a:xfrm>
              <a:off x="5171681" y="3753782"/>
              <a:ext cx="0" cy="3003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44">
              <a:extLst>
                <a:ext uri="{FF2B5EF4-FFF2-40B4-BE49-F238E27FC236}">
                  <a16:creationId xmlns:a16="http://schemas.microsoft.com/office/drawing/2014/main" id="{6191CF8A-E3C1-4266-AE41-F68B919C7A3C}"/>
                </a:ext>
              </a:extLst>
            </p:cNvPr>
            <p:cNvCxnSpPr>
              <a:stCxn id="11" idx="2"/>
              <a:endCxn id="12" idx="1"/>
            </p:cNvCxnSpPr>
            <p:nvPr/>
          </p:nvCxnSpPr>
          <p:spPr>
            <a:xfrm rot="5400000" flipH="1" flipV="1">
              <a:off x="4619198" y="2999708"/>
              <a:ext cx="2318697" cy="1213733"/>
            </a:xfrm>
            <a:prstGeom prst="bentConnector4">
              <a:avLst>
                <a:gd name="adj1" fmla="val -9859"/>
                <a:gd name="adj2" fmla="val 8657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46">
              <a:extLst>
                <a:ext uri="{FF2B5EF4-FFF2-40B4-BE49-F238E27FC236}">
                  <a16:creationId xmlns:a16="http://schemas.microsoft.com/office/drawing/2014/main" id="{BFFFD649-AAAC-46FC-954A-A498F1357FF1}"/>
                </a:ext>
              </a:extLst>
            </p:cNvPr>
            <p:cNvCxnSpPr>
              <a:cxnSpLocks/>
              <a:stCxn id="12" idx="2"/>
              <a:endCxn id="13" idx="0"/>
            </p:cNvCxnSpPr>
            <p:nvPr/>
          </p:nvCxnSpPr>
          <p:spPr>
            <a:xfrm>
              <a:off x="7273282" y="2803118"/>
              <a:ext cx="6824" cy="238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7482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F26860-F458-4113-8754-62FD87D8E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GRACIAS</a:t>
            </a:r>
            <a:endParaRPr lang="es-PE" b="1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D802A6-F42E-4F99-B40E-52D30AA042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7968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1977620-1623-4A36-9C92-7EDF57FA8D02}"/>
              </a:ext>
            </a:extLst>
          </p:cNvPr>
          <p:cNvSpPr txBox="1"/>
          <p:nvPr/>
        </p:nvSpPr>
        <p:spPr>
          <a:xfrm>
            <a:off x="338152" y="328045"/>
            <a:ext cx="3772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</a:rPr>
              <a:t>EMPRESARIO Y EMPLEADOS</a:t>
            </a:r>
            <a:endParaRPr lang="es-PE" sz="2400" b="1" dirty="0">
              <a:solidFill>
                <a:srgbClr val="002060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24602C6-7FE1-458B-9D93-E524EF7459F8}"/>
              </a:ext>
            </a:extLst>
          </p:cNvPr>
          <p:cNvSpPr txBox="1"/>
          <p:nvPr/>
        </p:nvSpPr>
        <p:spPr>
          <a:xfrm>
            <a:off x="287061" y="6403115"/>
            <a:ext cx="22177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002060"/>
                </a:solidFill>
              </a:defRPr>
            </a:lvl1pPr>
          </a:lstStyle>
          <a:p>
            <a:r>
              <a:rPr lang="es-ES" dirty="0"/>
              <a:t>Fuente: Copyright 2018 - Mercer</a:t>
            </a:r>
            <a:endParaRPr lang="es-PE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9BEFC786-2CBE-4016-9B7D-2A602900C9F2}"/>
              </a:ext>
            </a:extLst>
          </p:cNvPr>
          <p:cNvGrpSpPr/>
          <p:nvPr/>
        </p:nvGrpSpPr>
        <p:grpSpPr>
          <a:xfrm>
            <a:off x="1733765" y="1619355"/>
            <a:ext cx="9523848" cy="2850783"/>
            <a:chOff x="1379091" y="1501969"/>
            <a:chExt cx="9825296" cy="3542298"/>
          </a:xfrm>
        </p:grpSpPr>
        <p:sp>
          <p:nvSpPr>
            <p:cNvPr id="25" name="Rectángulo: esquinas redondeadas 24">
              <a:extLst>
                <a:ext uri="{FF2B5EF4-FFF2-40B4-BE49-F238E27FC236}">
                  <a16:creationId xmlns:a16="http://schemas.microsoft.com/office/drawing/2014/main" id="{870A4D0F-0D31-435E-B33D-2757668C074B}"/>
                </a:ext>
              </a:extLst>
            </p:cNvPr>
            <p:cNvSpPr/>
            <p:nvPr/>
          </p:nvSpPr>
          <p:spPr>
            <a:xfrm>
              <a:off x="3813671" y="1559566"/>
              <a:ext cx="2217788" cy="3484701"/>
            </a:xfrm>
            <a:prstGeom prst="roundRect">
              <a:avLst>
                <a:gd name="adj" fmla="val 13287"/>
              </a:avLst>
            </a:prstGeom>
            <a:solidFill>
              <a:srgbClr val="E7B8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6" name="Rectángulo: esquinas redondeadas 25">
              <a:extLst>
                <a:ext uri="{FF2B5EF4-FFF2-40B4-BE49-F238E27FC236}">
                  <a16:creationId xmlns:a16="http://schemas.microsoft.com/office/drawing/2014/main" id="{4D49875E-76AB-4D12-8682-6C5FF853C950}"/>
                </a:ext>
              </a:extLst>
            </p:cNvPr>
            <p:cNvSpPr/>
            <p:nvPr/>
          </p:nvSpPr>
          <p:spPr>
            <a:xfrm>
              <a:off x="6405793" y="1559566"/>
              <a:ext cx="2217788" cy="3484701"/>
            </a:xfrm>
            <a:prstGeom prst="roundRect">
              <a:avLst>
                <a:gd name="adj" fmla="val 13287"/>
              </a:avLst>
            </a:prstGeom>
            <a:solidFill>
              <a:srgbClr val="FFDD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7" name="Rectángulo: esquinas redondeadas 26">
              <a:extLst>
                <a:ext uri="{FF2B5EF4-FFF2-40B4-BE49-F238E27FC236}">
                  <a16:creationId xmlns:a16="http://schemas.microsoft.com/office/drawing/2014/main" id="{66D21818-7C1A-44F3-9059-B3166EF4F46E}"/>
                </a:ext>
              </a:extLst>
            </p:cNvPr>
            <p:cNvSpPr/>
            <p:nvPr/>
          </p:nvSpPr>
          <p:spPr>
            <a:xfrm>
              <a:off x="8986599" y="1559566"/>
              <a:ext cx="2217788" cy="3484701"/>
            </a:xfrm>
            <a:prstGeom prst="roundRect">
              <a:avLst>
                <a:gd name="adj" fmla="val 13287"/>
              </a:avLst>
            </a:prstGeom>
            <a:solidFill>
              <a:srgbClr val="A7D9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AB59FE34-CE11-41DB-9D44-42D128CD238F}"/>
                </a:ext>
              </a:extLst>
            </p:cNvPr>
            <p:cNvSpPr/>
            <p:nvPr/>
          </p:nvSpPr>
          <p:spPr>
            <a:xfrm>
              <a:off x="1379091" y="1559566"/>
              <a:ext cx="2217788" cy="3484701"/>
            </a:xfrm>
            <a:prstGeom prst="roundRect">
              <a:avLst>
                <a:gd name="adj" fmla="val 13287"/>
              </a:avLst>
            </a:prstGeom>
            <a:solidFill>
              <a:srgbClr val="A6E2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C44D7604-113E-45B8-BD83-BDFF005C409C}"/>
                </a:ext>
              </a:extLst>
            </p:cNvPr>
            <p:cNvSpPr/>
            <p:nvPr/>
          </p:nvSpPr>
          <p:spPr>
            <a:xfrm>
              <a:off x="1379092" y="1501969"/>
              <a:ext cx="2217788" cy="461665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Pago</a:t>
              </a:r>
              <a:endParaRPr lang="es-PE" dirty="0"/>
            </a:p>
          </p:txBody>
        </p:sp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84DA86B3-2C21-405B-80FC-20A9DB282628}"/>
                </a:ext>
              </a:extLst>
            </p:cNvPr>
            <p:cNvSpPr/>
            <p:nvPr/>
          </p:nvSpPr>
          <p:spPr>
            <a:xfrm>
              <a:off x="3809523" y="1501969"/>
              <a:ext cx="2217788" cy="461665"/>
            </a:xfrm>
            <a:prstGeom prst="roundRect">
              <a:avLst/>
            </a:prstGeom>
            <a:solidFill>
              <a:srgbClr val="F20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Beneficios</a:t>
              </a:r>
              <a:endParaRPr lang="es-PE" dirty="0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472AC384-BCB8-4D09-B89B-5E17AFCE5AA4}"/>
                </a:ext>
              </a:extLst>
            </p:cNvPr>
            <p:cNvSpPr/>
            <p:nvPr/>
          </p:nvSpPr>
          <p:spPr>
            <a:xfrm>
              <a:off x="6405793" y="1501969"/>
              <a:ext cx="2217788" cy="461665"/>
            </a:xfrm>
            <a:prstGeom prst="roundRect">
              <a:avLst/>
            </a:prstGeom>
            <a:solidFill>
              <a:srgbClr val="8E55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Carrera</a:t>
              </a:r>
              <a:endParaRPr lang="es-PE" dirty="0"/>
            </a:p>
          </p:txBody>
        </p:sp>
        <p:sp>
          <p:nvSpPr>
            <p:cNvPr id="23" name="Rectángulo: esquinas redondeadas 22">
              <a:extLst>
                <a:ext uri="{FF2B5EF4-FFF2-40B4-BE49-F238E27FC236}">
                  <a16:creationId xmlns:a16="http://schemas.microsoft.com/office/drawing/2014/main" id="{C8144DF0-5226-4676-8E6B-17D160CE77C8}"/>
                </a:ext>
              </a:extLst>
            </p:cNvPr>
            <p:cNvSpPr/>
            <p:nvPr/>
          </p:nvSpPr>
          <p:spPr>
            <a:xfrm>
              <a:off x="8986599" y="1501969"/>
              <a:ext cx="2217788" cy="461665"/>
            </a:xfrm>
            <a:prstGeom prst="roundRect">
              <a:avLst/>
            </a:prstGeom>
            <a:solidFill>
              <a:srgbClr val="004C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Trabajo / Vida</a:t>
              </a:r>
              <a:endParaRPr lang="es-PE" dirty="0"/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35E6201E-C8D6-4A94-9ABF-B5670D769F8D}"/>
                </a:ext>
              </a:extLst>
            </p:cNvPr>
            <p:cNvSpPr txBox="1"/>
            <p:nvPr/>
          </p:nvSpPr>
          <p:spPr>
            <a:xfrm>
              <a:off x="1464469" y="2076070"/>
              <a:ext cx="2030108" cy="2114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" sz="1200" b="1" dirty="0">
                  <a:solidFill>
                    <a:srgbClr val="002060"/>
                  </a:solidFill>
                </a:rPr>
                <a:t>Sueldo base</a:t>
              </a:r>
            </a:p>
            <a:p>
              <a:pPr>
                <a:lnSpc>
                  <a:spcPct val="150000"/>
                </a:lnSpc>
              </a:pPr>
              <a:r>
                <a:rPr lang="es-ES" sz="1200" b="1" dirty="0">
                  <a:solidFill>
                    <a:srgbClr val="002060"/>
                  </a:solidFill>
                </a:rPr>
                <a:t>Pagos garantizados</a:t>
              </a:r>
            </a:p>
            <a:p>
              <a:pPr>
                <a:lnSpc>
                  <a:spcPct val="150000"/>
                </a:lnSpc>
              </a:pPr>
              <a:r>
                <a:rPr lang="es-ES" sz="1200" b="1" dirty="0">
                  <a:solidFill>
                    <a:srgbClr val="002060"/>
                  </a:solidFill>
                </a:rPr>
                <a:t>Incentivos de corto plazo</a:t>
              </a:r>
            </a:p>
            <a:p>
              <a:pPr>
                <a:lnSpc>
                  <a:spcPct val="150000"/>
                </a:lnSpc>
              </a:pPr>
              <a:r>
                <a:rPr lang="es-ES" sz="1200" b="1" dirty="0">
                  <a:solidFill>
                    <a:srgbClr val="002060"/>
                  </a:solidFill>
                </a:rPr>
                <a:t>Incentivos de largo plazo</a:t>
              </a:r>
            </a:p>
            <a:p>
              <a:pPr>
                <a:lnSpc>
                  <a:spcPct val="150000"/>
                </a:lnSpc>
              </a:pPr>
              <a:r>
                <a:rPr lang="es-ES" sz="1200" b="1" dirty="0">
                  <a:solidFill>
                    <a:srgbClr val="002060"/>
                  </a:solidFill>
                </a:rPr>
                <a:t>Reconocimientos</a:t>
              </a:r>
            </a:p>
            <a:p>
              <a:pPr>
                <a:lnSpc>
                  <a:spcPct val="150000"/>
                </a:lnSpc>
              </a:pPr>
              <a:r>
                <a:rPr lang="es-ES" sz="1200" b="1" dirty="0">
                  <a:solidFill>
                    <a:srgbClr val="002060"/>
                  </a:solidFill>
                </a:rPr>
                <a:t>Compensación diferida</a:t>
              </a:r>
            </a:p>
            <a:p>
              <a:pPr>
                <a:lnSpc>
                  <a:spcPct val="150000"/>
                </a:lnSpc>
              </a:pPr>
              <a:endParaRPr lang="es-PE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58D93C9F-48F0-4C6D-B27B-47090491B8A0}"/>
                </a:ext>
              </a:extLst>
            </p:cNvPr>
            <p:cNvSpPr txBox="1"/>
            <p:nvPr/>
          </p:nvSpPr>
          <p:spPr>
            <a:xfrm>
              <a:off x="3912108" y="2076070"/>
              <a:ext cx="2030108" cy="182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" sz="1200" b="1" dirty="0">
                  <a:solidFill>
                    <a:srgbClr val="002060"/>
                  </a:solidFill>
                </a:rPr>
                <a:t>Retiro</a:t>
              </a:r>
            </a:p>
            <a:p>
              <a:pPr>
                <a:lnSpc>
                  <a:spcPct val="150000"/>
                </a:lnSpc>
              </a:pPr>
              <a:r>
                <a:rPr lang="es-ES" sz="1200" b="1" dirty="0">
                  <a:solidFill>
                    <a:srgbClr val="002060"/>
                  </a:solidFill>
                </a:rPr>
                <a:t>Cobertura médica</a:t>
              </a:r>
            </a:p>
            <a:p>
              <a:pPr>
                <a:lnSpc>
                  <a:spcPct val="150000"/>
                </a:lnSpc>
              </a:pPr>
              <a:r>
                <a:rPr lang="es-ES" sz="1200" b="1" dirty="0">
                  <a:solidFill>
                    <a:srgbClr val="002060"/>
                  </a:solidFill>
                </a:rPr>
                <a:t>Seguro de vida</a:t>
              </a:r>
            </a:p>
            <a:p>
              <a:pPr>
                <a:lnSpc>
                  <a:spcPct val="150000"/>
                </a:lnSpc>
              </a:pPr>
              <a:r>
                <a:rPr lang="es-ES" sz="1200" b="1" dirty="0">
                  <a:solidFill>
                    <a:srgbClr val="002060"/>
                  </a:solidFill>
                </a:rPr>
                <a:t>Cobertura médica</a:t>
              </a:r>
            </a:p>
            <a:p>
              <a:pPr>
                <a:lnSpc>
                  <a:spcPct val="150000"/>
                </a:lnSpc>
              </a:pPr>
              <a:r>
                <a:rPr lang="es-ES" sz="1200" b="1" dirty="0">
                  <a:solidFill>
                    <a:srgbClr val="002060"/>
                  </a:solidFill>
                </a:rPr>
                <a:t>Beneficios relacionados a la posición</a:t>
              </a:r>
              <a:endParaRPr lang="es-PE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283BD3C-2417-4931-BC2C-6490DF10A049}"/>
                </a:ext>
              </a:extLst>
            </p:cNvPr>
            <p:cNvSpPr txBox="1"/>
            <p:nvPr/>
          </p:nvSpPr>
          <p:spPr>
            <a:xfrm>
              <a:off x="6499633" y="2076070"/>
              <a:ext cx="2030108" cy="1529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" sz="1200" b="1" dirty="0">
                  <a:solidFill>
                    <a:srgbClr val="002060"/>
                  </a:solidFill>
                </a:rPr>
                <a:t>Desempeño</a:t>
              </a:r>
            </a:p>
            <a:p>
              <a:pPr>
                <a:lnSpc>
                  <a:spcPct val="150000"/>
                </a:lnSpc>
              </a:pPr>
              <a:r>
                <a:rPr lang="es-ES" sz="1200" b="1" dirty="0">
                  <a:solidFill>
                    <a:srgbClr val="002060"/>
                  </a:solidFill>
                </a:rPr>
                <a:t>Oportunidades de carrera</a:t>
              </a:r>
            </a:p>
            <a:p>
              <a:pPr>
                <a:lnSpc>
                  <a:spcPct val="150000"/>
                </a:lnSpc>
              </a:pPr>
              <a:r>
                <a:rPr lang="es-ES" sz="1200" b="1" dirty="0">
                  <a:solidFill>
                    <a:srgbClr val="002060"/>
                  </a:solidFill>
                </a:rPr>
                <a:t>Movilidad</a:t>
              </a:r>
            </a:p>
            <a:p>
              <a:pPr>
                <a:lnSpc>
                  <a:spcPct val="150000"/>
                </a:lnSpc>
              </a:pPr>
              <a:r>
                <a:rPr lang="es-ES" sz="1200" b="1" dirty="0">
                  <a:solidFill>
                    <a:srgbClr val="002060"/>
                  </a:solidFill>
                </a:rPr>
                <a:t>Liderazgo</a:t>
              </a:r>
            </a:p>
            <a:p>
              <a:pPr>
                <a:lnSpc>
                  <a:spcPct val="150000"/>
                </a:lnSpc>
              </a:pPr>
              <a:r>
                <a:rPr lang="es-ES" sz="1200" b="1" dirty="0">
                  <a:solidFill>
                    <a:srgbClr val="002060"/>
                  </a:solidFill>
                </a:rPr>
                <a:t>Desarrollo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627E8E58-A2FC-4B32-B261-ADB9E02E40C7}"/>
                </a:ext>
              </a:extLst>
            </p:cNvPr>
            <p:cNvSpPr txBox="1"/>
            <p:nvPr/>
          </p:nvSpPr>
          <p:spPr>
            <a:xfrm>
              <a:off x="9062498" y="2076070"/>
              <a:ext cx="2030108" cy="182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" sz="1200" b="1" dirty="0">
                  <a:solidFill>
                    <a:srgbClr val="002060"/>
                  </a:solidFill>
                </a:rPr>
                <a:t>Programas de bienestar (</a:t>
              </a:r>
              <a:r>
                <a:rPr lang="es-ES" sz="1200" b="1" dirty="0" err="1">
                  <a:solidFill>
                    <a:srgbClr val="002060"/>
                  </a:solidFill>
                </a:rPr>
                <a:t>gym</a:t>
              </a:r>
              <a:r>
                <a:rPr lang="es-ES" sz="1200" b="1" dirty="0">
                  <a:solidFill>
                    <a:srgbClr val="002060"/>
                  </a:solidFill>
                </a:rPr>
                <a:t>, vales, etc.)</a:t>
              </a:r>
            </a:p>
            <a:p>
              <a:pPr>
                <a:lnSpc>
                  <a:spcPct val="150000"/>
                </a:lnSpc>
              </a:pPr>
              <a:r>
                <a:rPr lang="es-ES" sz="1200" b="1" dirty="0">
                  <a:solidFill>
                    <a:srgbClr val="002060"/>
                  </a:solidFill>
                </a:rPr>
                <a:t>Home Office</a:t>
              </a:r>
            </a:p>
            <a:p>
              <a:pPr>
                <a:lnSpc>
                  <a:spcPct val="150000"/>
                </a:lnSpc>
              </a:pPr>
              <a:r>
                <a:rPr lang="es-ES" sz="1200" b="1" dirty="0">
                  <a:solidFill>
                    <a:srgbClr val="002060"/>
                  </a:solidFill>
                </a:rPr>
                <a:t>Horarios flexibles</a:t>
              </a:r>
            </a:p>
            <a:p>
              <a:pPr>
                <a:lnSpc>
                  <a:spcPct val="150000"/>
                </a:lnSpc>
              </a:pPr>
              <a:r>
                <a:rPr lang="es-ES" sz="1200" b="1" dirty="0">
                  <a:solidFill>
                    <a:srgbClr val="002060"/>
                  </a:solidFill>
                </a:rPr>
                <a:t>Maternidad</a:t>
              </a:r>
            </a:p>
            <a:p>
              <a:pPr>
                <a:lnSpc>
                  <a:spcPct val="150000"/>
                </a:lnSpc>
              </a:pPr>
              <a:endParaRPr lang="es-ES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6" name="Flecha: a la izquierda y derecha 5">
              <a:extLst>
                <a:ext uri="{FF2B5EF4-FFF2-40B4-BE49-F238E27FC236}">
                  <a16:creationId xmlns:a16="http://schemas.microsoft.com/office/drawing/2014/main" id="{E54AC839-6125-43B2-87B2-036121C39FB9}"/>
                </a:ext>
              </a:extLst>
            </p:cNvPr>
            <p:cNvSpPr/>
            <p:nvPr/>
          </p:nvSpPr>
          <p:spPr>
            <a:xfrm>
              <a:off x="1980296" y="4126926"/>
              <a:ext cx="8885979" cy="843128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B10090A-30EA-4419-B3C5-85A4603B5CA8}"/>
              </a:ext>
            </a:extLst>
          </p:cNvPr>
          <p:cNvSpPr txBox="1"/>
          <p:nvPr/>
        </p:nvSpPr>
        <p:spPr>
          <a:xfrm>
            <a:off x="338152" y="952281"/>
            <a:ext cx="9523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002060"/>
                </a:solidFill>
              </a:rPr>
              <a:t>Perspectivas del empleador</a:t>
            </a:r>
            <a:endParaRPr lang="es-PE" sz="2800" dirty="0">
              <a:solidFill>
                <a:srgbClr val="002060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D4406AF-1FC5-4AC3-AEA2-AC7C85B88839}"/>
              </a:ext>
            </a:extLst>
          </p:cNvPr>
          <p:cNvSpPr txBox="1"/>
          <p:nvPr/>
        </p:nvSpPr>
        <p:spPr>
          <a:xfrm>
            <a:off x="338152" y="4682156"/>
            <a:ext cx="9523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002060"/>
                </a:solidFill>
              </a:rPr>
              <a:t>Perspectivas del empleado</a:t>
            </a:r>
            <a:endParaRPr lang="es-PE" sz="2800" dirty="0">
              <a:solidFill>
                <a:srgbClr val="002060"/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8D6F0F05-68BA-4579-8881-065E0C8656BA}"/>
              </a:ext>
            </a:extLst>
          </p:cNvPr>
          <p:cNvGrpSpPr/>
          <p:nvPr/>
        </p:nvGrpSpPr>
        <p:grpSpPr>
          <a:xfrm>
            <a:off x="1722797" y="5263988"/>
            <a:ext cx="9523847" cy="598368"/>
            <a:chOff x="1722797" y="5263988"/>
            <a:chExt cx="9523847" cy="598368"/>
          </a:xfrm>
        </p:grpSpPr>
        <p:sp>
          <p:nvSpPr>
            <p:cNvPr id="29" name="Rectángulo: esquinas redondeadas 28">
              <a:extLst>
                <a:ext uri="{FF2B5EF4-FFF2-40B4-BE49-F238E27FC236}">
                  <a16:creationId xmlns:a16="http://schemas.microsoft.com/office/drawing/2014/main" id="{AB94A154-DF6F-4975-8574-4C11F9AA5D3F}"/>
                </a:ext>
              </a:extLst>
            </p:cNvPr>
            <p:cNvSpPr/>
            <p:nvPr/>
          </p:nvSpPr>
          <p:spPr>
            <a:xfrm>
              <a:off x="1722797" y="5263988"/>
              <a:ext cx="2149744" cy="598368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/>
                <a:t>Mi valor hoy</a:t>
              </a:r>
              <a:endParaRPr lang="es-PE" sz="1600" dirty="0"/>
            </a:p>
          </p:txBody>
        </p:sp>
        <p:sp>
          <p:nvSpPr>
            <p:cNvPr id="30" name="Rectángulo: esquinas redondeadas 29">
              <a:extLst>
                <a:ext uri="{FF2B5EF4-FFF2-40B4-BE49-F238E27FC236}">
                  <a16:creationId xmlns:a16="http://schemas.microsoft.com/office/drawing/2014/main" id="{751FDC48-9146-4871-AD20-85EFB933DC96}"/>
                </a:ext>
              </a:extLst>
            </p:cNvPr>
            <p:cNvSpPr/>
            <p:nvPr/>
          </p:nvSpPr>
          <p:spPr>
            <a:xfrm>
              <a:off x="4093650" y="5263988"/>
              <a:ext cx="2149744" cy="598368"/>
            </a:xfrm>
            <a:prstGeom prst="roundRect">
              <a:avLst/>
            </a:prstGeom>
            <a:solidFill>
              <a:srgbClr val="F20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/>
                <a:t>Mi seguridad y protección financiera</a:t>
              </a:r>
              <a:endParaRPr lang="es-PE" sz="1600" dirty="0"/>
            </a:p>
          </p:txBody>
        </p:sp>
        <p:sp>
          <p:nvSpPr>
            <p:cNvPr id="31" name="Rectángulo: esquinas redondeadas 30">
              <a:extLst>
                <a:ext uri="{FF2B5EF4-FFF2-40B4-BE49-F238E27FC236}">
                  <a16:creationId xmlns:a16="http://schemas.microsoft.com/office/drawing/2014/main" id="{AC6C04F0-3754-4040-9F95-2953A65B40CD}"/>
                </a:ext>
              </a:extLst>
            </p:cNvPr>
            <p:cNvSpPr/>
            <p:nvPr/>
          </p:nvSpPr>
          <p:spPr>
            <a:xfrm>
              <a:off x="6595275" y="5263988"/>
              <a:ext cx="2149744" cy="598368"/>
            </a:xfrm>
            <a:prstGeom prst="roundRect">
              <a:avLst/>
            </a:prstGeom>
            <a:solidFill>
              <a:srgbClr val="8E55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/>
                <a:t>Mi valor futuro</a:t>
              </a:r>
              <a:endParaRPr lang="es-PE" sz="1600" dirty="0"/>
            </a:p>
          </p:txBody>
        </p:sp>
        <p:sp>
          <p:nvSpPr>
            <p:cNvPr id="32" name="Rectángulo: esquinas redondeadas 31">
              <a:extLst>
                <a:ext uri="{FF2B5EF4-FFF2-40B4-BE49-F238E27FC236}">
                  <a16:creationId xmlns:a16="http://schemas.microsoft.com/office/drawing/2014/main" id="{F78A126F-3881-416D-84FA-C9F0997AB112}"/>
                </a:ext>
              </a:extLst>
            </p:cNvPr>
            <p:cNvSpPr/>
            <p:nvPr/>
          </p:nvSpPr>
          <p:spPr>
            <a:xfrm>
              <a:off x="9096900" y="5263988"/>
              <a:ext cx="2149744" cy="598368"/>
            </a:xfrm>
            <a:prstGeom prst="roundRect">
              <a:avLst/>
            </a:prstGeom>
            <a:solidFill>
              <a:srgbClr val="004C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/>
                <a:t>Mi calidad de vida</a:t>
              </a:r>
              <a:endParaRPr lang="es-PE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5355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1977620-1623-4A36-9C92-7EDF57FA8D02}"/>
              </a:ext>
            </a:extLst>
          </p:cNvPr>
          <p:cNvSpPr txBox="1"/>
          <p:nvPr/>
        </p:nvSpPr>
        <p:spPr>
          <a:xfrm>
            <a:off x="338152" y="328045"/>
            <a:ext cx="3698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</a:rPr>
              <a:t>QUE ES LA COMPENSACIÓN</a:t>
            </a:r>
            <a:endParaRPr lang="es-PE" sz="2400" b="1" dirty="0">
              <a:solidFill>
                <a:srgbClr val="00206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9FA2274-D948-47DC-B0C7-1982C2C00626}"/>
              </a:ext>
            </a:extLst>
          </p:cNvPr>
          <p:cNvSpPr txBox="1"/>
          <p:nvPr/>
        </p:nvSpPr>
        <p:spPr>
          <a:xfrm>
            <a:off x="470188" y="1205065"/>
            <a:ext cx="9523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002060"/>
                </a:solidFill>
              </a:rPr>
              <a:t>La compensación es el </a:t>
            </a:r>
            <a:r>
              <a:rPr lang="es-ES" sz="2800" i="1" dirty="0">
                <a:solidFill>
                  <a:srgbClr val="CD0534"/>
                </a:solidFill>
              </a:rPr>
              <a:t>pago </a:t>
            </a:r>
            <a:r>
              <a:rPr lang="es-ES" sz="2800" dirty="0">
                <a:solidFill>
                  <a:srgbClr val="002060"/>
                </a:solidFill>
              </a:rPr>
              <a:t>que provee un empleador a sus empleados en contraprestación de su trabajo.</a:t>
            </a:r>
            <a:endParaRPr lang="es-PE" sz="2800" dirty="0">
              <a:solidFill>
                <a:srgbClr val="002060"/>
              </a:solidFill>
            </a:endParaRPr>
          </a:p>
        </p:txBody>
      </p:sp>
      <p:pic>
        <p:nvPicPr>
          <p:cNvPr id="7" name="Gráfico 6" descr="Monedas">
            <a:extLst>
              <a:ext uri="{FF2B5EF4-FFF2-40B4-BE49-F238E27FC236}">
                <a16:creationId xmlns:a16="http://schemas.microsoft.com/office/drawing/2014/main" id="{69695A67-FB35-4027-9284-9F35B2AE3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71787" y="2762352"/>
            <a:ext cx="1299001" cy="1167257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A554BE47-EFC9-4A9E-951E-6BD04FE86076}"/>
              </a:ext>
            </a:extLst>
          </p:cNvPr>
          <p:cNvGrpSpPr/>
          <p:nvPr/>
        </p:nvGrpSpPr>
        <p:grpSpPr>
          <a:xfrm>
            <a:off x="3436383" y="2762352"/>
            <a:ext cx="7859830" cy="1167257"/>
            <a:chOff x="3461783" y="3814879"/>
            <a:chExt cx="7859830" cy="1167257"/>
          </a:xfrm>
          <a:solidFill>
            <a:srgbClr val="0070C0"/>
          </a:solidFill>
        </p:grpSpPr>
        <p:pic>
          <p:nvPicPr>
            <p:cNvPr id="9" name="Gráfico 8" descr="Estetoscopio">
              <a:extLst>
                <a:ext uri="{FF2B5EF4-FFF2-40B4-BE49-F238E27FC236}">
                  <a16:creationId xmlns:a16="http://schemas.microsoft.com/office/drawing/2014/main" id="{CA38866A-88B2-437A-956A-9B5846B1C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461783" y="3814879"/>
              <a:ext cx="1299001" cy="1167257"/>
            </a:xfrm>
            <a:prstGeom prst="rect">
              <a:avLst/>
            </a:prstGeom>
          </p:spPr>
        </p:pic>
        <p:pic>
          <p:nvPicPr>
            <p:cNvPr id="11" name="Gráfico 10" descr="Cubierto de mesa">
              <a:extLst>
                <a:ext uri="{FF2B5EF4-FFF2-40B4-BE49-F238E27FC236}">
                  <a16:creationId xmlns:a16="http://schemas.microsoft.com/office/drawing/2014/main" id="{44592DE1-8A12-4BB2-BC16-322D50D66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35750" y="3814879"/>
              <a:ext cx="1299001" cy="1167257"/>
            </a:xfrm>
            <a:prstGeom prst="rect">
              <a:avLst/>
            </a:prstGeom>
          </p:spPr>
        </p:pic>
        <p:pic>
          <p:nvPicPr>
            <p:cNvPr id="13" name="Gráfico 12" descr="Letrero">
              <a:extLst>
                <a:ext uri="{FF2B5EF4-FFF2-40B4-BE49-F238E27FC236}">
                  <a16:creationId xmlns:a16="http://schemas.microsoft.com/office/drawing/2014/main" id="{0E896070-E9EE-4468-AFED-75F590E11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63184" y="3814879"/>
              <a:ext cx="1299001" cy="1167257"/>
            </a:xfrm>
            <a:prstGeom prst="rect">
              <a:avLst/>
            </a:prstGeom>
          </p:spPr>
        </p:pic>
        <p:pic>
          <p:nvPicPr>
            <p:cNvPr id="15" name="Gráfico 14" descr="Crecimiento empresarial">
              <a:extLst>
                <a:ext uri="{FF2B5EF4-FFF2-40B4-BE49-F238E27FC236}">
                  <a16:creationId xmlns:a16="http://schemas.microsoft.com/office/drawing/2014/main" id="{CF23EFE0-7C7B-4981-B4D9-272EB9265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022612" y="3814879"/>
              <a:ext cx="1299001" cy="1167257"/>
            </a:xfrm>
            <a:prstGeom prst="rect">
              <a:avLst/>
            </a:prstGeom>
          </p:spPr>
        </p:pic>
        <p:pic>
          <p:nvPicPr>
            <p:cNvPr id="17" name="Gráfico 16" descr="Aula">
              <a:extLst>
                <a:ext uri="{FF2B5EF4-FFF2-40B4-BE49-F238E27FC236}">
                  <a16:creationId xmlns:a16="http://schemas.microsoft.com/office/drawing/2014/main" id="{C619083A-A848-41B2-ACB5-ECEF3507D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329181" y="3814879"/>
              <a:ext cx="1299001" cy="1167257"/>
            </a:xfrm>
            <a:prstGeom prst="rect">
              <a:avLst/>
            </a:prstGeom>
          </p:spPr>
        </p:pic>
      </p:grpSp>
      <p:sp>
        <p:nvSpPr>
          <p:cNvPr id="4" name="Cerrar llave 3">
            <a:extLst>
              <a:ext uri="{FF2B5EF4-FFF2-40B4-BE49-F238E27FC236}">
                <a16:creationId xmlns:a16="http://schemas.microsoft.com/office/drawing/2014/main" id="{61B0FF5B-6697-4E1A-B3A3-6F539EE082DE}"/>
              </a:ext>
            </a:extLst>
          </p:cNvPr>
          <p:cNvSpPr/>
          <p:nvPr/>
        </p:nvSpPr>
        <p:spPr>
          <a:xfrm rot="5400000">
            <a:off x="7305606" y="429865"/>
            <a:ext cx="660400" cy="7756388"/>
          </a:xfrm>
          <a:prstGeom prst="rightBrace">
            <a:avLst>
              <a:gd name="adj1" fmla="val 4487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C21E49-4ADD-422B-9BC5-7C13474BB18D}"/>
              </a:ext>
            </a:extLst>
          </p:cNvPr>
          <p:cNvSpPr txBox="1"/>
          <p:nvPr/>
        </p:nvSpPr>
        <p:spPr>
          <a:xfrm>
            <a:off x="5816045" y="4686510"/>
            <a:ext cx="3639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2060"/>
                </a:solidFill>
              </a:defRPr>
            </a:lvl1pPr>
          </a:lstStyle>
          <a:p>
            <a:pPr algn="ctr"/>
            <a:r>
              <a:rPr lang="es-ES" dirty="0"/>
              <a:t>No monetarios</a:t>
            </a:r>
            <a:endParaRPr lang="es-PE" dirty="0"/>
          </a:p>
        </p:txBody>
      </p:sp>
      <p:sp>
        <p:nvSpPr>
          <p:cNvPr id="14" name="Cerrar llave 3">
            <a:extLst>
              <a:ext uri="{FF2B5EF4-FFF2-40B4-BE49-F238E27FC236}">
                <a16:creationId xmlns:a16="http://schemas.microsoft.com/office/drawing/2014/main" id="{A57DFA36-A692-4AAA-8201-E393C66E7E9F}"/>
              </a:ext>
            </a:extLst>
          </p:cNvPr>
          <p:cNvSpPr/>
          <p:nvPr/>
        </p:nvSpPr>
        <p:spPr>
          <a:xfrm rot="5400000">
            <a:off x="2105302" y="3563047"/>
            <a:ext cx="660400" cy="1472646"/>
          </a:xfrm>
          <a:prstGeom prst="rightBrace">
            <a:avLst>
              <a:gd name="adj1" fmla="val 4487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CuadroTexto 5">
            <a:extLst>
              <a:ext uri="{FF2B5EF4-FFF2-40B4-BE49-F238E27FC236}">
                <a16:creationId xmlns:a16="http://schemas.microsoft.com/office/drawing/2014/main" id="{502041E7-425F-45FF-B581-A4AB96C8B508}"/>
              </a:ext>
            </a:extLst>
          </p:cNvPr>
          <p:cNvSpPr txBox="1"/>
          <p:nvPr/>
        </p:nvSpPr>
        <p:spPr>
          <a:xfrm>
            <a:off x="1178366" y="4686510"/>
            <a:ext cx="2485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2060"/>
                </a:solidFill>
              </a:defRPr>
            </a:lvl1pPr>
          </a:lstStyle>
          <a:p>
            <a:pPr algn="ctr"/>
            <a:r>
              <a:rPr lang="es-ES" dirty="0"/>
              <a:t>Monetarios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5638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4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1977620-1623-4A36-9C92-7EDF57FA8D02}"/>
              </a:ext>
            </a:extLst>
          </p:cNvPr>
          <p:cNvSpPr txBox="1"/>
          <p:nvPr/>
        </p:nvSpPr>
        <p:spPr>
          <a:xfrm>
            <a:off x="338152" y="328045"/>
            <a:ext cx="473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</a:rPr>
              <a:t>ELEMENTOS DE LA COMPENSACIÓN</a:t>
            </a:r>
            <a:endParaRPr lang="es-PE" sz="2400" b="1" dirty="0">
              <a:solidFill>
                <a:srgbClr val="002060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9F823F0-0048-49E2-8A5F-93EAF8D0EFE7}"/>
              </a:ext>
            </a:extLst>
          </p:cNvPr>
          <p:cNvSpPr txBox="1"/>
          <p:nvPr/>
        </p:nvSpPr>
        <p:spPr>
          <a:xfrm>
            <a:off x="498764" y="1394704"/>
            <a:ext cx="9523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002060"/>
                </a:solidFill>
              </a:rPr>
              <a:t>La compensación monetaria tiene </a:t>
            </a:r>
            <a:r>
              <a:rPr lang="es-ES" sz="2800" dirty="0">
                <a:solidFill>
                  <a:srgbClr val="C10025"/>
                </a:solidFill>
              </a:rPr>
              <a:t>dos</a:t>
            </a:r>
            <a:r>
              <a:rPr lang="es-ES" sz="2800" dirty="0">
                <a:solidFill>
                  <a:srgbClr val="002060"/>
                </a:solidFill>
              </a:rPr>
              <a:t> componentes:</a:t>
            </a:r>
            <a:endParaRPr lang="es-PE" sz="2800" dirty="0">
              <a:solidFill>
                <a:srgbClr val="002060"/>
              </a:solidFill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CAB945E4-19E4-4F6E-AE93-AC7FEE2032F4}"/>
              </a:ext>
            </a:extLst>
          </p:cNvPr>
          <p:cNvGrpSpPr/>
          <p:nvPr/>
        </p:nvGrpSpPr>
        <p:grpSpPr>
          <a:xfrm>
            <a:off x="1616168" y="2131850"/>
            <a:ext cx="9425903" cy="3563184"/>
            <a:chOff x="1616168" y="2131850"/>
            <a:chExt cx="9425903" cy="3563184"/>
          </a:xfrm>
        </p:grpSpPr>
        <p:graphicFrame>
          <p:nvGraphicFramePr>
            <p:cNvPr id="8" name="Diagrama 7">
              <a:extLst>
                <a:ext uri="{FF2B5EF4-FFF2-40B4-BE49-F238E27FC236}">
                  <a16:creationId xmlns:a16="http://schemas.microsoft.com/office/drawing/2014/main" id="{E807BB7B-C517-4C1F-93F4-F3AC30F77D0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54620742"/>
                </p:ext>
              </p:extLst>
            </p:nvPr>
          </p:nvGraphicFramePr>
          <p:xfrm>
            <a:off x="1616168" y="2131850"/>
            <a:ext cx="9425903" cy="35631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726B1655-8FE2-4474-A841-6319F7CD6E92}"/>
                </a:ext>
              </a:extLst>
            </p:cNvPr>
            <p:cNvSpPr txBox="1"/>
            <p:nvPr/>
          </p:nvSpPr>
          <p:spPr>
            <a:xfrm>
              <a:off x="4075060" y="4273659"/>
              <a:ext cx="20032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/>
                <a:t>Salario base </a:t>
              </a:r>
              <a:r>
                <a:rPr lang="es-ES" sz="2000" dirty="0">
                  <a:solidFill>
                    <a:srgbClr val="FF0000"/>
                  </a:solidFill>
                </a:rPr>
                <a:t>que no varia</a:t>
              </a:r>
              <a:endParaRPr lang="es-PE" sz="2000" dirty="0">
                <a:solidFill>
                  <a:srgbClr val="FF0000"/>
                </a:solidFill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C0202D6E-296B-49DF-B392-30DC95081D72}"/>
                </a:ext>
              </a:extLst>
            </p:cNvPr>
            <p:cNvSpPr txBox="1"/>
            <p:nvPr/>
          </p:nvSpPr>
          <p:spPr>
            <a:xfrm>
              <a:off x="6929097" y="4015164"/>
              <a:ext cx="200326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/>
                <a:t>Varia según desempeño y/o condiciones particulares</a:t>
              </a:r>
              <a:endParaRPr lang="es-PE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4891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eople Grow - Home | Facebook">
            <a:extLst>
              <a:ext uri="{FF2B5EF4-FFF2-40B4-BE49-F238E27FC236}">
                <a16:creationId xmlns:a16="http://schemas.microsoft.com/office/drawing/2014/main" id="{309EF779-BC66-4654-A58D-102A637BA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5" t="15415" r="20882" b="16060"/>
          <a:stretch/>
        </p:blipFill>
        <p:spPr bwMode="auto">
          <a:xfrm>
            <a:off x="11887200" y="152402"/>
            <a:ext cx="1046148" cy="127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1977620-1623-4A36-9C92-7EDF57FA8D02}"/>
              </a:ext>
            </a:extLst>
          </p:cNvPr>
          <p:cNvSpPr txBox="1"/>
          <p:nvPr/>
        </p:nvSpPr>
        <p:spPr>
          <a:xfrm>
            <a:off x="338152" y="328045"/>
            <a:ext cx="8319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</a:rPr>
              <a:t>TEMAS RELACIONADOS CON LA GESTIÓN DE COMPENSACIONES</a:t>
            </a:r>
            <a:endParaRPr lang="es-PE" sz="2400" b="1" dirty="0">
              <a:solidFill>
                <a:srgbClr val="002060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D205C59-BF9C-4D58-AB15-8ABA5763D4E1}"/>
              </a:ext>
            </a:extLst>
          </p:cNvPr>
          <p:cNvSpPr txBox="1"/>
          <p:nvPr/>
        </p:nvSpPr>
        <p:spPr>
          <a:xfrm>
            <a:off x="498764" y="1519397"/>
            <a:ext cx="102454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002060"/>
                </a:solidFill>
              </a:rPr>
              <a:t>¿Qué es la </a:t>
            </a:r>
            <a:r>
              <a:rPr lang="es-ES" sz="2800" dirty="0">
                <a:solidFill>
                  <a:srgbClr val="C10025"/>
                </a:solidFill>
              </a:rPr>
              <a:t>equidad</a:t>
            </a:r>
            <a:r>
              <a:rPr lang="es-ES" sz="2800" dirty="0">
                <a:solidFill>
                  <a:srgbClr val="002060"/>
                </a:solidFill>
              </a:rPr>
              <a:t>?</a:t>
            </a:r>
          </a:p>
          <a:p>
            <a:endParaRPr lang="es-ES" sz="2800" dirty="0">
              <a:solidFill>
                <a:srgbClr val="002060"/>
              </a:solidFill>
            </a:endParaRPr>
          </a:p>
          <a:p>
            <a:r>
              <a:rPr lang="es-ES" sz="2800" dirty="0">
                <a:solidFill>
                  <a:srgbClr val="002060"/>
                </a:solidFill>
              </a:rPr>
              <a:t>¿Qué componentes conforman la </a:t>
            </a:r>
            <a:r>
              <a:rPr lang="es-ES" sz="2800" dirty="0">
                <a:solidFill>
                  <a:srgbClr val="C10025"/>
                </a:solidFill>
              </a:rPr>
              <a:t>compensación total </a:t>
            </a:r>
            <a:r>
              <a:rPr lang="es-ES" sz="2800" dirty="0">
                <a:solidFill>
                  <a:srgbClr val="002060"/>
                </a:solidFill>
              </a:rPr>
              <a:t>y qué factores determinan estos componentes?</a:t>
            </a:r>
          </a:p>
          <a:p>
            <a:endParaRPr lang="es-ES" sz="2800" dirty="0">
              <a:solidFill>
                <a:srgbClr val="002060"/>
              </a:solidFill>
            </a:endParaRPr>
          </a:p>
          <a:p>
            <a:r>
              <a:rPr lang="es-ES" sz="2800" dirty="0">
                <a:solidFill>
                  <a:srgbClr val="002060"/>
                </a:solidFill>
              </a:rPr>
              <a:t>¿Bajo que condiciones la compensación afecta la motivación para el logro de los </a:t>
            </a:r>
            <a:r>
              <a:rPr lang="es-ES" sz="2800" dirty="0">
                <a:solidFill>
                  <a:srgbClr val="C10025"/>
                </a:solidFill>
              </a:rPr>
              <a:t>resultados</a:t>
            </a:r>
            <a:r>
              <a:rPr lang="es-ES" sz="2800" dirty="0">
                <a:solidFill>
                  <a:srgbClr val="002060"/>
                </a:solidFill>
              </a:rPr>
              <a:t>?</a:t>
            </a:r>
            <a:endParaRPr lang="es-PE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916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ay equity analysis: The full picture | BenefitsPRO">
            <a:extLst>
              <a:ext uri="{FF2B5EF4-FFF2-40B4-BE49-F238E27FC236}">
                <a16:creationId xmlns:a16="http://schemas.microsoft.com/office/drawing/2014/main" id="{8C283581-A101-4789-90D1-E4C15FB24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754" y="371451"/>
            <a:ext cx="10395145" cy="626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124602C6-7FE1-458B-9D93-E524EF7459F8}"/>
              </a:ext>
            </a:extLst>
          </p:cNvPr>
          <p:cNvSpPr txBox="1"/>
          <p:nvPr/>
        </p:nvSpPr>
        <p:spPr>
          <a:xfrm>
            <a:off x="718116" y="6345431"/>
            <a:ext cx="5509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002060"/>
                </a:solidFill>
              </a:defRPr>
            </a:lvl1pPr>
          </a:lstStyle>
          <a:p>
            <a:r>
              <a:rPr lang="es-ES" dirty="0"/>
              <a:t>Fuente: https://www.betterup.com/blog/compensation-and-benefits#why-important</a:t>
            </a:r>
            <a:endParaRPr lang="es-P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DA0942-DA32-4DBC-B553-3C914D24AF3A}"/>
              </a:ext>
            </a:extLst>
          </p:cNvPr>
          <p:cNvSpPr/>
          <p:nvPr/>
        </p:nvSpPr>
        <p:spPr>
          <a:xfrm>
            <a:off x="883463" y="1746865"/>
            <a:ext cx="62865" cy="29704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6A8F78-D636-4C76-9A81-99A474949008}"/>
              </a:ext>
            </a:extLst>
          </p:cNvPr>
          <p:cNvSpPr txBox="1"/>
          <p:nvPr/>
        </p:nvSpPr>
        <p:spPr>
          <a:xfrm>
            <a:off x="1096962" y="2367171"/>
            <a:ext cx="116436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i="1" dirty="0">
                <a:solidFill>
                  <a:srgbClr val="002060"/>
                </a:solidFill>
              </a:rPr>
              <a:t>When it comes to pay, fair doesn't necessarily mean equal</a:t>
            </a:r>
            <a:endParaRPr lang="es-PE" sz="6600" i="1" dirty="0">
              <a:solidFill>
                <a:srgbClr val="00206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DB8767-2959-4F0B-85CC-7DDDA053128C}"/>
              </a:ext>
            </a:extLst>
          </p:cNvPr>
          <p:cNvSpPr txBox="1"/>
          <p:nvPr/>
        </p:nvSpPr>
        <p:spPr>
          <a:xfrm>
            <a:off x="1096962" y="1852401"/>
            <a:ext cx="8715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>
                <a:solidFill>
                  <a:srgbClr val="002060"/>
                </a:solidFill>
              </a:rPr>
              <a:t>Según Harvard Business Review.</a:t>
            </a:r>
          </a:p>
        </p:txBody>
      </p:sp>
    </p:spTree>
    <p:extLst>
      <p:ext uri="{BB962C8B-B14F-4D97-AF65-F5344CB8AC3E}">
        <p14:creationId xmlns:p14="http://schemas.microsoft.com/office/powerpoint/2010/main" val="285781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1977620-1623-4A36-9C92-7EDF57FA8D02}"/>
              </a:ext>
            </a:extLst>
          </p:cNvPr>
          <p:cNvSpPr txBox="1"/>
          <p:nvPr/>
        </p:nvSpPr>
        <p:spPr>
          <a:xfrm>
            <a:off x="338152" y="328045"/>
            <a:ext cx="3178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</a:rPr>
              <a:t>COMPENSACIÓN TOTAL</a:t>
            </a:r>
            <a:endParaRPr lang="es-PE" sz="2400" b="1" dirty="0">
              <a:solidFill>
                <a:srgbClr val="002060"/>
              </a:solidFill>
            </a:endParaRPr>
          </a:p>
        </p:txBody>
      </p:sp>
      <p:grpSp>
        <p:nvGrpSpPr>
          <p:cNvPr id="63" name="Grupo 62">
            <a:extLst>
              <a:ext uri="{FF2B5EF4-FFF2-40B4-BE49-F238E27FC236}">
                <a16:creationId xmlns:a16="http://schemas.microsoft.com/office/drawing/2014/main" id="{86990D22-512C-4DA0-B6EF-D4F960A5E830}"/>
              </a:ext>
            </a:extLst>
          </p:cNvPr>
          <p:cNvGrpSpPr/>
          <p:nvPr/>
        </p:nvGrpSpPr>
        <p:grpSpPr>
          <a:xfrm>
            <a:off x="1211811" y="875224"/>
            <a:ext cx="10351539" cy="5564495"/>
            <a:chOff x="1211811" y="970474"/>
            <a:chExt cx="10351539" cy="5564495"/>
          </a:xfrm>
        </p:grpSpPr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40045F48-02E8-47A0-988B-F00EA580C699}"/>
                </a:ext>
              </a:extLst>
            </p:cNvPr>
            <p:cNvSpPr/>
            <p:nvPr/>
          </p:nvSpPr>
          <p:spPr>
            <a:xfrm>
              <a:off x="1211811" y="970474"/>
              <a:ext cx="10351539" cy="55594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4067FD18-F983-4C4B-916B-8E5C60552D47}"/>
                </a:ext>
              </a:extLst>
            </p:cNvPr>
            <p:cNvSpPr/>
            <p:nvPr/>
          </p:nvSpPr>
          <p:spPr>
            <a:xfrm>
              <a:off x="1435100" y="1206500"/>
              <a:ext cx="9918700" cy="5118100"/>
            </a:xfrm>
            <a:custGeom>
              <a:avLst/>
              <a:gdLst>
                <a:gd name="connsiteX0" fmla="*/ 1195215 w 9918700"/>
                <a:gd name="connsiteY0" fmla="*/ 444500 h 5105400"/>
                <a:gd name="connsiteX1" fmla="*/ 492237 w 9918700"/>
                <a:gd name="connsiteY1" fmla="*/ 1147478 h 5105400"/>
                <a:gd name="connsiteX2" fmla="*/ 492237 w 9918700"/>
                <a:gd name="connsiteY2" fmla="*/ 3959307 h 5105400"/>
                <a:gd name="connsiteX3" fmla="*/ 1195215 w 9918700"/>
                <a:gd name="connsiteY3" fmla="*/ 4662285 h 5105400"/>
                <a:gd name="connsiteX4" fmla="*/ 8708877 w 9918700"/>
                <a:gd name="connsiteY4" fmla="*/ 4662285 h 5105400"/>
                <a:gd name="connsiteX5" fmla="*/ 9411855 w 9918700"/>
                <a:gd name="connsiteY5" fmla="*/ 3959307 h 5105400"/>
                <a:gd name="connsiteX6" fmla="*/ 9411855 w 9918700"/>
                <a:gd name="connsiteY6" fmla="*/ 1147478 h 5105400"/>
                <a:gd name="connsiteX7" fmla="*/ 8708877 w 9918700"/>
                <a:gd name="connsiteY7" fmla="*/ 444500 h 5105400"/>
                <a:gd name="connsiteX8" fmla="*/ 901716 w 9918700"/>
                <a:gd name="connsiteY8" fmla="*/ 0 h 5105400"/>
                <a:gd name="connsiteX9" fmla="*/ 9016984 w 9918700"/>
                <a:gd name="connsiteY9" fmla="*/ 0 h 5105400"/>
                <a:gd name="connsiteX10" fmla="*/ 9918700 w 9918700"/>
                <a:gd name="connsiteY10" fmla="*/ 901716 h 5105400"/>
                <a:gd name="connsiteX11" fmla="*/ 9918700 w 9918700"/>
                <a:gd name="connsiteY11" fmla="*/ 4203684 h 5105400"/>
                <a:gd name="connsiteX12" fmla="*/ 9016984 w 9918700"/>
                <a:gd name="connsiteY12" fmla="*/ 5105400 h 5105400"/>
                <a:gd name="connsiteX13" fmla="*/ 901716 w 9918700"/>
                <a:gd name="connsiteY13" fmla="*/ 5105400 h 5105400"/>
                <a:gd name="connsiteX14" fmla="*/ 0 w 9918700"/>
                <a:gd name="connsiteY14" fmla="*/ 4203684 h 5105400"/>
                <a:gd name="connsiteX15" fmla="*/ 0 w 9918700"/>
                <a:gd name="connsiteY15" fmla="*/ 901716 h 5105400"/>
                <a:gd name="connsiteX16" fmla="*/ 901716 w 9918700"/>
                <a:gd name="connsiteY16" fmla="*/ 0 h 510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918700" h="5105400">
                  <a:moveTo>
                    <a:pt x="1195215" y="444500"/>
                  </a:moveTo>
                  <a:cubicBezTo>
                    <a:pt x="806971" y="444500"/>
                    <a:pt x="492237" y="759234"/>
                    <a:pt x="492237" y="1147478"/>
                  </a:cubicBezTo>
                  <a:lnTo>
                    <a:pt x="492237" y="3959307"/>
                  </a:lnTo>
                  <a:cubicBezTo>
                    <a:pt x="492237" y="4347551"/>
                    <a:pt x="806971" y="4662285"/>
                    <a:pt x="1195215" y="4662285"/>
                  </a:cubicBezTo>
                  <a:lnTo>
                    <a:pt x="8708877" y="4662285"/>
                  </a:lnTo>
                  <a:cubicBezTo>
                    <a:pt x="9097121" y="4662285"/>
                    <a:pt x="9411855" y="4347551"/>
                    <a:pt x="9411855" y="3959307"/>
                  </a:cubicBezTo>
                  <a:lnTo>
                    <a:pt x="9411855" y="1147478"/>
                  </a:lnTo>
                  <a:cubicBezTo>
                    <a:pt x="9411855" y="759234"/>
                    <a:pt x="9097121" y="444500"/>
                    <a:pt x="8708877" y="444500"/>
                  </a:cubicBezTo>
                  <a:close/>
                  <a:moveTo>
                    <a:pt x="901716" y="0"/>
                  </a:moveTo>
                  <a:lnTo>
                    <a:pt x="9016984" y="0"/>
                  </a:lnTo>
                  <a:cubicBezTo>
                    <a:pt x="9514988" y="0"/>
                    <a:pt x="9918700" y="403712"/>
                    <a:pt x="9918700" y="901716"/>
                  </a:cubicBezTo>
                  <a:lnTo>
                    <a:pt x="9918700" y="4203684"/>
                  </a:lnTo>
                  <a:cubicBezTo>
                    <a:pt x="9918700" y="4701688"/>
                    <a:pt x="9514988" y="5105400"/>
                    <a:pt x="9016984" y="5105400"/>
                  </a:cubicBezTo>
                  <a:lnTo>
                    <a:pt x="901716" y="5105400"/>
                  </a:lnTo>
                  <a:cubicBezTo>
                    <a:pt x="403712" y="5105400"/>
                    <a:pt x="0" y="4701688"/>
                    <a:pt x="0" y="4203684"/>
                  </a:cubicBezTo>
                  <a:lnTo>
                    <a:pt x="0" y="901716"/>
                  </a:lnTo>
                  <a:cubicBezTo>
                    <a:pt x="0" y="403712"/>
                    <a:pt x="403712" y="0"/>
                    <a:pt x="901716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PE" dirty="0"/>
            </a:p>
          </p:txBody>
        </p:sp>
        <p:sp>
          <p:nvSpPr>
            <p:cNvPr id="12" name="Flecha: pentágono 11">
              <a:extLst>
                <a:ext uri="{FF2B5EF4-FFF2-40B4-BE49-F238E27FC236}">
                  <a16:creationId xmlns:a16="http://schemas.microsoft.com/office/drawing/2014/main" id="{A1B37897-2663-4F2C-9F9C-100EB1DDE713}"/>
                </a:ext>
              </a:extLst>
            </p:cNvPr>
            <p:cNvSpPr/>
            <p:nvPr/>
          </p:nvSpPr>
          <p:spPr>
            <a:xfrm>
              <a:off x="2424545" y="1066800"/>
              <a:ext cx="2867891" cy="678873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9" name="Flecha: pentágono 18">
              <a:extLst>
                <a:ext uri="{FF2B5EF4-FFF2-40B4-BE49-F238E27FC236}">
                  <a16:creationId xmlns:a16="http://schemas.microsoft.com/office/drawing/2014/main" id="{6635426D-B55B-47A9-A3B6-6B36E71DC4FD}"/>
                </a:ext>
              </a:extLst>
            </p:cNvPr>
            <p:cNvSpPr/>
            <p:nvPr/>
          </p:nvSpPr>
          <p:spPr>
            <a:xfrm flipH="1">
              <a:off x="7495307" y="1073727"/>
              <a:ext cx="2867891" cy="678873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C1001B16-920D-4BFB-AAFB-EB46A2A9C080}"/>
                </a:ext>
              </a:extLst>
            </p:cNvPr>
            <p:cNvSpPr/>
            <p:nvPr/>
          </p:nvSpPr>
          <p:spPr>
            <a:xfrm flipH="1">
              <a:off x="5090161" y="1087582"/>
              <a:ext cx="2640672" cy="658091"/>
            </a:xfrm>
            <a:custGeom>
              <a:avLst/>
              <a:gdLst>
                <a:gd name="connsiteX0" fmla="*/ 2640672 w 2640672"/>
                <a:gd name="connsiteY0" fmla="*/ 0 h 658091"/>
                <a:gd name="connsiteX1" fmla="*/ 1408315 w 2640672"/>
                <a:gd name="connsiteY1" fmla="*/ 0 h 658091"/>
                <a:gd name="connsiteX2" fmla="*/ 1232358 w 2640672"/>
                <a:gd name="connsiteY2" fmla="*/ 0 h 658091"/>
                <a:gd name="connsiteX3" fmla="*/ 0 w 2640672"/>
                <a:gd name="connsiteY3" fmla="*/ 0 h 658091"/>
                <a:gd name="connsiteX4" fmla="*/ 329046 w 2640672"/>
                <a:gd name="connsiteY4" fmla="*/ 329046 h 658091"/>
                <a:gd name="connsiteX5" fmla="*/ 0 w 2640672"/>
                <a:gd name="connsiteY5" fmla="*/ 658091 h 658091"/>
                <a:gd name="connsiteX6" fmla="*/ 1232358 w 2640672"/>
                <a:gd name="connsiteY6" fmla="*/ 658091 h 658091"/>
                <a:gd name="connsiteX7" fmla="*/ 1408315 w 2640672"/>
                <a:gd name="connsiteY7" fmla="*/ 658091 h 658091"/>
                <a:gd name="connsiteX8" fmla="*/ 2640672 w 2640672"/>
                <a:gd name="connsiteY8" fmla="*/ 658091 h 658091"/>
                <a:gd name="connsiteX9" fmla="*/ 2311626 w 2640672"/>
                <a:gd name="connsiteY9" fmla="*/ 329046 h 65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40672" h="658091">
                  <a:moveTo>
                    <a:pt x="2640672" y="0"/>
                  </a:moveTo>
                  <a:lnTo>
                    <a:pt x="1408315" y="0"/>
                  </a:lnTo>
                  <a:lnTo>
                    <a:pt x="1232358" y="0"/>
                  </a:lnTo>
                  <a:lnTo>
                    <a:pt x="0" y="0"/>
                  </a:lnTo>
                  <a:lnTo>
                    <a:pt x="329046" y="329046"/>
                  </a:lnTo>
                  <a:lnTo>
                    <a:pt x="0" y="658091"/>
                  </a:lnTo>
                  <a:lnTo>
                    <a:pt x="1232358" y="658091"/>
                  </a:lnTo>
                  <a:lnTo>
                    <a:pt x="1408315" y="658091"/>
                  </a:lnTo>
                  <a:lnTo>
                    <a:pt x="2640672" y="658091"/>
                  </a:lnTo>
                  <a:lnTo>
                    <a:pt x="2311626" y="32904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PE">
                <a:solidFill>
                  <a:schemeClr val="tx1"/>
                </a:solidFill>
              </a:endParaRPr>
            </a:p>
          </p:txBody>
        </p:sp>
        <p:sp>
          <p:nvSpPr>
            <p:cNvPr id="27" name="Rectángulo: esquinas redondeadas 26">
              <a:extLst>
                <a:ext uri="{FF2B5EF4-FFF2-40B4-BE49-F238E27FC236}">
                  <a16:creationId xmlns:a16="http://schemas.microsoft.com/office/drawing/2014/main" id="{01846B21-DDC0-4571-850D-243652D4DAD7}"/>
                </a:ext>
              </a:extLst>
            </p:cNvPr>
            <p:cNvSpPr/>
            <p:nvPr/>
          </p:nvSpPr>
          <p:spPr>
            <a:xfrm>
              <a:off x="2222500" y="1919931"/>
              <a:ext cx="4048760" cy="1138538"/>
            </a:xfrm>
            <a:prstGeom prst="roundRect">
              <a:avLst/>
            </a:prstGeom>
            <a:solidFill>
              <a:srgbClr val="005D52"/>
            </a:solidFill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28" name="Rectángulo: esquinas redondeadas 27">
              <a:extLst>
                <a:ext uri="{FF2B5EF4-FFF2-40B4-BE49-F238E27FC236}">
                  <a16:creationId xmlns:a16="http://schemas.microsoft.com/office/drawing/2014/main" id="{1AEB63D6-94F4-49C0-8D29-C7970EAD7B52}"/>
                </a:ext>
              </a:extLst>
            </p:cNvPr>
            <p:cNvSpPr/>
            <p:nvPr/>
          </p:nvSpPr>
          <p:spPr>
            <a:xfrm>
              <a:off x="2228734" y="3175577"/>
              <a:ext cx="4048760" cy="1138538"/>
            </a:xfrm>
            <a:prstGeom prst="roundRect">
              <a:avLst/>
            </a:prstGeom>
            <a:solidFill>
              <a:srgbClr val="89C0EA"/>
            </a:solidFill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9" name="Rectángulo: esquinas redondeadas 28">
              <a:extLst>
                <a:ext uri="{FF2B5EF4-FFF2-40B4-BE49-F238E27FC236}">
                  <a16:creationId xmlns:a16="http://schemas.microsoft.com/office/drawing/2014/main" id="{79009F73-8407-49EB-B59C-1134C5B6C16A}"/>
                </a:ext>
              </a:extLst>
            </p:cNvPr>
            <p:cNvSpPr/>
            <p:nvPr/>
          </p:nvSpPr>
          <p:spPr>
            <a:xfrm>
              <a:off x="2194560" y="4450391"/>
              <a:ext cx="4048760" cy="1138538"/>
            </a:xfrm>
            <a:prstGeom prst="roundRect">
              <a:avLst/>
            </a:prstGeom>
            <a:solidFill>
              <a:srgbClr val="A75136"/>
            </a:solidFill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1" name="Rectángulo: esquinas redondeadas 30">
              <a:extLst>
                <a:ext uri="{FF2B5EF4-FFF2-40B4-BE49-F238E27FC236}">
                  <a16:creationId xmlns:a16="http://schemas.microsoft.com/office/drawing/2014/main" id="{80AE9681-8C0E-43C8-85C5-483F35511569}"/>
                </a:ext>
              </a:extLst>
            </p:cNvPr>
            <p:cNvSpPr/>
            <p:nvPr/>
          </p:nvSpPr>
          <p:spPr>
            <a:xfrm>
              <a:off x="6494549" y="1919931"/>
              <a:ext cx="4048760" cy="1138538"/>
            </a:xfrm>
            <a:prstGeom prst="roundRect">
              <a:avLst/>
            </a:prstGeom>
            <a:solidFill>
              <a:srgbClr val="DBD250"/>
            </a:solidFill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2" name="Rectángulo: esquinas redondeadas 31">
              <a:extLst>
                <a:ext uri="{FF2B5EF4-FFF2-40B4-BE49-F238E27FC236}">
                  <a16:creationId xmlns:a16="http://schemas.microsoft.com/office/drawing/2014/main" id="{7AC3A06B-FA7B-4220-9D48-815ACB55D7CF}"/>
                </a:ext>
              </a:extLst>
            </p:cNvPr>
            <p:cNvSpPr/>
            <p:nvPr/>
          </p:nvSpPr>
          <p:spPr>
            <a:xfrm>
              <a:off x="6500783" y="3175577"/>
              <a:ext cx="4048760" cy="1138538"/>
            </a:xfrm>
            <a:prstGeom prst="roundRect">
              <a:avLst/>
            </a:prstGeom>
            <a:solidFill>
              <a:srgbClr val="FF8C62"/>
            </a:solidFill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E5F85697-28D3-4C82-BDEB-C19A25353097}"/>
                </a:ext>
              </a:extLst>
            </p:cNvPr>
            <p:cNvSpPr/>
            <p:nvPr/>
          </p:nvSpPr>
          <p:spPr>
            <a:xfrm>
              <a:off x="2357774" y="1034800"/>
              <a:ext cx="8148455" cy="762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3" name="Rectángulo: esquinas redondeadas 32">
              <a:extLst>
                <a:ext uri="{FF2B5EF4-FFF2-40B4-BE49-F238E27FC236}">
                  <a16:creationId xmlns:a16="http://schemas.microsoft.com/office/drawing/2014/main" id="{4C347523-E532-4DAA-AB1B-DBEC5D0A5B02}"/>
                </a:ext>
              </a:extLst>
            </p:cNvPr>
            <p:cNvSpPr/>
            <p:nvPr/>
          </p:nvSpPr>
          <p:spPr>
            <a:xfrm>
              <a:off x="6466609" y="4450391"/>
              <a:ext cx="4048760" cy="1138538"/>
            </a:xfrm>
            <a:prstGeom prst="roundRect">
              <a:avLst/>
            </a:prstGeom>
            <a:solidFill>
              <a:srgbClr val="714760"/>
            </a:solidFill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7C57A3D3-D874-4542-9694-80D2E3C7B738}"/>
                </a:ext>
              </a:extLst>
            </p:cNvPr>
            <p:cNvSpPr/>
            <p:nvPr/>
          </p:nvSpPr>
          <p:spPr>
            <a:xfrm>
              <a:off x="5090160" y="2489200"/>
              <a:ext cx="2529839" cy="2514600"/>
            </a:xfrm>
            <a:prstGeom prst="ellipse">
              <a:avLst/>
            </a:prstGeom>
            <a:solidFill>
              <a:srgbClr val="004F84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pic>
          <p:nvPicPr>
            <p:cNvPr id="36" name="Gráfico 35" descr="Usuarios">
              <a:extLst>
                <a:ext uri="{FF2B5EF4-FFF2-40B4-BE49-F238E27FC236}">
                  <a16:creationId xmlns:a16="http://schemas.microsoft.com/office/drawing/2014/main" id="{A6F2616E-CB91-487B-950F-6CE32938C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40947" y="3124112"/>
              <a:ext cx="1217066" cy="1217066"/>
            </a:xfrm>
            <a:prstGeom prst="rect">
              <a:avLst/>
            </a:prstGeom>
          </p:spPr>
        </p:pic>
        <p:sp>
          <p:nvSpPr>
            <p:cNvPr id="38" name="Flecha: pentágono 37">
              <a:extLst>
                <a:ext uri="{FF2B5EF4-FFF2-40B4-BE49-F238E27FC236}">
                  <a16:creationId xmlns:a16="http://schemas.microsoft.com/office/drawing/2014/main" id="{4E81E94D-20EF-447F-A0F7-18B7FB4D46D8}"/>
                </a:ext>
              </a:extLst>
            </p:cNvPr>
            <p:cNvSpPr/>
            <p:nvPr/>
          </p:nvSpPr>
          <p:spPr>
            <a:xfrm>
              <a:off x="2445737" y="1066799"/>
              <a:ext cx="2867891" cy="678873"/>
            </a:xfrm>
            <a:prstGeom prst="homePlate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9" name="Flecha: pentágono 38">
              <a:extLst>
                <a:ext uri="{FF2B5EF4-FFF2-40B4-BE49-F238E27FC236}">
                  <a16:creationId xmlns:a16="http://schemas.microsoft.com/office/drawing/2014/main" id="{2D756DA2-677F-4F59-A1E0-6350A03C4D3D}"/>
                </a:ext>
              </a:extLst>
            </p:cNvPr>
            <p:cNvSpPr/>
            <p:nvPr/>
          </p:nvSpPr>
          <p:spPr>
            <a:xfrm flipH="1">
              <a:off x="7516499" y="1073726"/>
              <a:ext cx="2867891" cy="678873"/>
            </a:xfrm>
            <a:prstGeom prst="homePlate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166CFA5D-6EE5-4638-9FEA-5A9B9DC87881}"/>
                </a:ext>
              </a:extLst>
            </p:cNvPr>
            <p:cNvSpPr/>
            <p:nvPr/>
          </p:nvSpPr>
          <p:spPr>
            <a:xfrm flipH="1">
              <a:off x="5111353" y="1087581"/>
              <a:ext cx="2640672" cy="658091"/>
            </a:xfrm>
            <a:custGeom>
              <a:avLst/>
              <a:gdLst>
                <a:gd name="connsiteX0" fmla="*/ 2640672 w 2640672"/>
                <a:gd name="connsiteY0" fmla="*/ 0 h 658091"/>
                <a:gd name="connsiteX1" fmla="*/ 1408315 w 2640672"/>
                <a:gd name="connsiteY1" fmla="*/ 0 h 658091"/>
                <a:gd name="connsiteX2" fmla="*/ 1232358 w 2640672"/>
                <a:gd name="connsiteY2" fmla="*/ 0 h 658091"/>
                <a:gd name="connsiteX3" fmla="*/ 0 w 2640672"/>
                <a:gd name="connsiteY3" fmla="*/ 0 h 658091"/>
                <a:gd name="connsiteX4" fmla="*/ 329046 w 2640672"/>
                <a:gd name="connsiteY4" fmla="*/ 329046 h 658091"/>
                <a:gd name="connsiteX5" fmla="*/ 0 w 2640672"/>
                <a:gd name="connsiteY5" fmla="*/ 658091 h 658091"/>
                <a:gd name="connsiteX6" fmla="*/ 1232358 w 2640672"/>
                <a:gd name="connsiteY6" fmla="*/ 658091 h 658091"/>
                <a:gd name="connsiteX7" fmla="*/ 1408315 w 2640672"/>
                <a:gd name="connsiteY7" fmla="*/ 658091 h 658091"/>
                <a:gd name="connsiteX8" fmla="*/ 2640672 w 2640672"/>
                <a:gd name="connsiteY8" fmla="*/ 658091 h 658091"/>
                <a:gd name="connsiteX9" fmla="*/ 2311626 w 2640672"/>
                <a:gd name="connsiteY9" fmla="*/ 329046 h 65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40672" h="658091">
                  <a:moveTo>
                    <a:pt x="2640672" y="0"/>
                  </a:moveTo>
                  <a:lnTo>
                    <a:pt x="1408315" y="0"/>
                  </a:lnTo>
                  <a:lnTo>
                    <a:pt x="1232358" y="0"/>
                  </a:lnTo>
                  <a:lnTo>
                    <a:pt x="0" y="0"/>
                  </a:lnTo>
                  <a:lnTo>
                    <a:pt x="329046" y="329046"/>
                  </a:lnTo>
                  <a:lnTo>
                    <a:pt x="0" y="658091"/>
                  </a:lnTo>
                  <a:lnTo>
                    <a:pt x="1232358" y="658091"/>
                  </a:lnTo>
                  <a:lnTo>
                    <a:pt x="1408315" y="658091"/>
                  </a:lnTo>
                  <a:lnTo>
                    <a:pt x="2640672" y="658091"/>
                  </a:lnTo>
                  <a:lnTo>
                    <a:pt x="2311626" y="32904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PE">
                <a:solidFill>
                  <a:schemeClr val="tx1"/>
                </a:solidFill>
              </a:endParaRPr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3E3417CB-BEAE-4FF3-B7BD-7526F350BA3A}"/>
                </a:ext>
              </a:extLst>
            </p:cNvPr>
            <p:cNvSpPr/>
            <p:nvPr/>
          </p:nvSpPr>
          <p:spPr>
            <a:xfrm>
              <a:off x="2357774" y="5772470"/>
              <a:ext cx="8148455" cy="762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BE0271AB-02F4-4B86-8344-6F08E4CDEFE3}"/>
                </a:ext>
              </a:extLst>
            </p:cNvPr>
            <p:cNvSpPr/>
            <p:nvPr/>
          </p:nvSpPr>
          <p:spPr>
            <a:xfrm>
              <a:off x="2445737" y="5806117"/>
              <a:ext cx="7917462" cy="59990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CA2B0003-83AB-4AEE-8049-ADA5953113A2}"/>
                </a:ext>
              </a:extLst>
            </p:cNvPr>
            <p:cNvSpPr txBox="1"/>
            <p:nvPr/>
          </p:nvSpPr>
          <p:spPr>
            <a:xfrm>
              <a:off x="2339796" y="2033325"/>
              <a:ext cx="16097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>
                  <a:solidFill>
                    <a:schemeClr val="bg1"/>
                  </a:solidFill>
                </a:rPr>
                <a:t>COMPENSACIÓN</a:t>
              </a:r>
              <a:endParaRPr lang="es-PE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B38B5208-1AA4-4FB1-88A7-DBAD661848C6}"/>
                </a:ext>
              </a:extLst>
            </p:cNvPr>
            <p:cNvSpPr txBox="1"/>
            <p:nvPr/>
          </p:nvSpPr>
          <p:spPr>
            <a:xfrm>
              <a:off x="2357774" y="2316513"/>
              <a:ext cx="29558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dirty="0">
                  <a:solidFill>
                    <a:schemeClr val="bg1"/>
                  </a:solidFill>
                </a:rPr>
                <a:t>Pago fijo y variable en contraprestación del trabajo</a:t>
              </a:r>
              <a:endParaRPr lang="es-PE" sz="1600" dirty="0">
                <a:solidFill>
                  <a:schemeClr val="bg1"/>
                </a:solidFill>
              </a:endParaRP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FB6E4759-FF31-4EB6-AF42-1B8968CCF020}"/>
                </a:ext>
              </a:extLst>
            </p:cNvPr>
            <p:cNvSpPr txBox="1"/>
            <p:nvPr/>
          </p:nvSpPr>
          <p:spPr>
            <a:xfrm>
              <a:off x="2343862" y="3231630"/>
              <a:ext cx="12711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/>
                <a:t>DESEMPEÑO</a:t>
              </a:r>
              <a:endParaRPr lang="es-PE" sz="1600" b="1" dirty="0"/>
            </a:p>
          </p:txBody>
        </p: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D8AFB1AC-CBB6-48FD-983F-27BAF01A5070}"/>
                </a:ext>
              </a:extLst>
            </p:cNvPr>
            <p:cNvSpPr txBox="1"/>
            <p:nvPr/>
          </p:nvSpPr>
          <p:spPr>
            <a:xfrm>
              <a:off x="2361840" y="3485790"/>
              <a:ext cx="26637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dirty="0"/>
                <a:t>El alineamiento de la misión con el trabajo de los empleados</a:t>
              </a:r>
              <a:endParaRPr lang="es-PE" sz="1600" dirty="0"/>
            </a:p>
          </p:txBody>
        </p:sp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id="{7B958072-4F67-4301-AA97-2EA399E711FF}"/>
                </a:ext>
              </a:extLst>
            </p:cNvPr>
            <p:cNvSpPr txBox="1"/>
            <p:nvPr/>
          </p:nvSpPr>
          <p:spPr>
            <a:xfrm>
              <a:off x="2339796" y="4567924"/>
              <a:ext cx="23026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>
                  <a:solidFill>
                    <a:schemeClr val="bg1"/>
                  </a:solidFill>
                </a:rPr>
                <a:t>BALANCE VIDA-TRABAJO</a:t>
              </a:r>
              <a:endParaRPr lang="es-PE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CuadroTexto 46">
              <a:extLst>
                <a:ext uri="{FF2B5EF4-FFF2-40B4-BE49-F238E27FC236}">
                  <a16:creationId xmlns:a16="http://schemas.microsoft.com/office/drawing/2014/main" id="{61E8FB3A-53E8-4925-87BB-8051B37C3E00}"/>
                </a:ext>
              </a:extLst>
            </p:cNvPr>
            <p:cNvSpPr txBox="1"/>
            <p:nvPr/>
          </p:nvSpPr>
          <p:spPr>
            <a:xfrm>
              <a:off x="2357774" y="4851112"/>
              <a:ext cx="34384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dirty="0">
                  <a:solidFill>
                    <a:schemeClr val="bg1"/>
                  </a:solidFill>
                </a:rPr>
                <a:t>Actividades que ayudan a  equilibrar la vida laboral y familiar</a:t>
              </a:r>
              <a:endParaRPr lang="es-PE" sz="1600" dirty="0">
                <a:solidFill>
                  <a:schemeClr val="bg1"/>
                </a:solidFill>
              </a:endParaRPr>
            </a:p>
          </p:txBody>
        </p:sp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59223D55-5E2F-4666-9B5D-8C7DB12276C6}"/>
                </a:ext>
              </a:extLst>
            </p:cNvPr>
            <p:cNvSpPr txBox="1"/>
            <p:nvPr/>
          </p:nvSpPr>
          <p:spPr>
            <a:xfrm>
              <a:off x="9225564" y="1938002"/>
              <a:ext cx="11833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s-ES" sz="1600" b="1" dirty="0"/>
                <a:t>BENEFICIOS</a:t>
              </a:r>
              <a:endParaRPr lang="es-PE" sz="1600" b="1" dirty="0"/>
            </a:p>
          </p:txBody>
        </p:sp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1271E973-45F1-4815-A0C6-B2FA4F716DB2}"/>
                </a:ext>
              </a:extLst>
            </p:cNvPr>
            <p:cNvSpPr txBox="1"/>
            <p:nvPr/>
          </p:nvSpPr>
          <p:spPr>
            <a:xfrm>
              <a:off x="7626433" y="2230262"/>
              <a:ext cx="28214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600" dirty="0"/>
                <a:t>Programas de jubilación, protección, salud, recreación</a:t>
              </a:r>
              <a:endParaRPr lang="es-PE" sz="1600" dirty="0"/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31DB7768-B7AE-42D0-8DAA-36EC8B4F36A0}"/>
                </a:ext>
              </a:extLst>
            </p:cNvPr>
            <p:cNvSpPr txBox="1"/>
            <p:nvPr/>
          </p:nvSpPr>
          <p:spPr>
            <a:xfrm>
              <a:off x="8682824" y="3231630"/>
              <a:ext cx="17840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s-ES" sz="1600" b="1" dirty="0"/>
                <a:t>RECONOCIMIENTO</a:t>
              </a:r>
              <a:endParaRPr lang="es-PE" sz="1600" b="1" dirty="0"/>
            </a:p>
          </p:txBody>
        </p:sp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5FF79601-7E32-4A60-93E2-3BF39E957423}"/>
                </a:ext>
              </a:extLst>
            </p:cNvPr>
            <p:cNvSpPr txBox="1"/>
            <p:nvPr/>
          </p:nvSpPr>
          <p:spPr>
            <a:xfrm>
              <a:off x="7357458" y="3491887"/>
              <a:ext cx="31627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600" dirty="0"/>
                <a:t>Reforzamiento del </a:t>
              </a:r>
              <a:r>
                <a:rPr lang="es-ES" sz="1600" dirty="0" err="1"/>
                <a:t>comportami-ento</a:t>
              </a:r>
              <a:r>
                <a:rPr lang="es-ES" sz="1600" dirty="0"/>
                <a:t> de los empleados que soportan la estrategia corporativa</a:t>
              </a:r>
              <a:endParaRPr lang="es-PE" sz="1600" dirty="0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EB94683B-B1EA-4AF4-9CA4-8F3A5A0AF300}"/>
                </a:ext>
              </a:extLst>
            </p:cNvPr>
            <p:cNvSpPr txBox="1"/>
            <p:nvPr/>
          </p:nvSpPr>
          <p:spPr>
            <a:xfrm>
              <a:off x="9114666" y="4493923"/>
              <a:ext cx="13095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s-ES" sz="1600" b="1" dirty="0">
                  <a:solidFill>
                    <a:schemeClr val="bg1"/>
                  </a:solidFill>
                </a:rPr>
                <a:t>DESARROLLO</a:t>
              </a:r>
              <a:endParaRPr lang="es-PE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F27503EE-5A38-41E0-A363-F24E61B937DC}"/>
                </a:ext>
              </a:extLst>
            </p:cNvPr>
            <p:cNvSpPr txBox="1"/>
            <p:nvPr/>
          </p:nvSpPr>
          <p:spPr>
            <a:xfrm>
              <a:off x="6902692" y="4786183"/>
              <a:ext cx="35605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600" dirty="0">
                  <a:solidFill>
                    <a:schemeClr val="bg1"/>
                  </a:solidFill>
                </a:rPr>
                <a:t>Procesos integrados para atraer, motivar y retener empleados productivos y comprometidos</a:t>
              </a:r>
              <a:endParaRPr lang="es-PE" sz="1600" dirty="0">
                <a:solidFill>
                  <a:schemeClr val="bg1"/>
                </a:solidFill>
              </a:endParaRPr>
            </a:p>
          </p:txBody>
        </p:sp>
        <p:sp>
          <p:nvSpPr>
            <p:cNvPr id="56" name="CuadroTexto 55">
              <a:extLst>
                <a:ext uri="{FF2B5EF4-FFF2-40B4-BE49-F238E27FC236}">
                  <a16:creationId xmlns:a16="http://schemas.microsoft.com/office/drawing/2014/main" id="{109A1F13-A65B-4A21-955D-13DBE00F4367}"/>
                </a:ext>
              </a:extLst>
            </p:cNvPr>
            <p:cNvSpPr txBox="1"/>
            <p:nvPr/>
          </p:nvSpPr>
          <p:spPr>
            <a:xfrm>
              <a:off x="2893678" y="1088925"/>
              <a:ext cx="1832360" cy="587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solidFill>
                    <a:schemeClr val="bg1"/>
                  </a:solidFill>
                </a:rPr>
                <a:t>Estrategia del negocio</a:t>
              </a:r>
              <a:endParaRPr lang="es-PE" b="1" dirty="0">
                <a:solidFill>
                  <a:schemeClr val="bg1"/>
                </a:solidFill>
              </a:endParaRPr>
            </a:p>
          </p:txBody>
        </p:sp>
        <p:sp>
          <p:nvSpPr>
            <p:cNvPr id="57" name="CuadroTexto 56">
              <a:extLst>
                <a:ext uri="{FF2B5EF4-FFF2-40B4-BE49-F238E27FC236}">
                  <a16:creationId xmlns:a16="http://schemas.microsoft.com/office/drawing/2014/main" id="{CC483F86-FFA7-4ECC-ACBE-77FE71DF47B9}"/>
                </a:ext>
              </a:extLst>
            </p:cNvPr>
            <p:cNvSpPr txBox="1"/>
            <p:nvPr/>
          </p:nvSpPr>
          <p:spPr>
            <a:xfrm>
              <a:off x="5435496" y="1253867"/>
              <a:ext cx="20155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solidFill>
                    <a:schemeClr val="bg1"/>
                  </a:solidFill>
                </a:rPr>
                <a:t>Estrategia del RH</a:t>
              </a:r>
              <a:endParaRPr lang="es-PE" b="1" dirty="0">
                <a:solidFill>
                  <a:schemeClr val="bg1"/>
                </a:solidFill>
              </a:endParaRPr>
            </a:p>
          </p:txBody>
        </p:sp>
        <p:sp>
          <p:nvSpPr>
            <p:cNvPr id="58" name="CuadroTexto 57">
              <a:extLst>
                <a:ext uri="{FF2B5EF4-FFF2-40B4-BE49-F238E27FC236}">
                  <a16:creationId xmlns:a16="http://schemas.microsoft.com/office/drawing/2014/main" id="{CFA33E47-CCAE-4476-99B9-390E830BA520}"/>
                </a:ext>
              </a:extLst>
            </p:cNvPr>
            <p:cNvSpPr txBox="1"/>
            <p:nvPr/>
          </p:nvSpPr>
          <p:spPr>
            <a:xfrm>
              <a:off x="8230328" y="1088925"/>
              <a:ext cx="18323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solidFill>
                    <a:schemeClr val="bg1"/>
                  </a:solidFill>
                </a:rPr>
                <a:t>Cultura organizacional</a:t>
              </a:r>
              <a:endParaRPr lang="es-PE" b="1" dirty="0">
                <a:solidFill>
                  <a:schemeClr val="bg1"/>
                </a:solidFill>
              </a:endParaRPr>
            </a:p>
          </p:txBody>
        </p:sp>
        <p:sp>
          <p:nvSpPr>
            <p:cNvPr id="59" name="CuadroTexto 58">
              <a:extLst>
                <a:ext uri="{FF2B5EF4-FFF2-40B4-BE49-F238E27FC236}">
                  <a16:creationId xmlns:a16="http://schemas.microsoft.com/office/drawing/2014/main" id="{BC539F90-E9A2-403E-A0E7-9F81F7ED17E0}"/>
                </a:ext>
              </a:extLst>
            </p:cNvPr>
            <p:cNvSpPr txBox="1"/>
            <p:nvPr/>
          </p:nvSpPr>
          <p:spPr>
            <a:xfrm>
              <a:off x="3022447" y="5930937"/>
              <a:ext cx="6958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>
                  <a:solidFill>
                    <a:schemeClr val="bg1"/>
                  </a:solidFill>
                </a:rPr>
                <a:t>Economía   |   Mercado laboral   |   |Cultura   |   Regulación</a:t>
              </a:r>
              <a:endParaRPr lang="es-PE" dirty="0">
                <a:solidFill>
                  <a:schemeClr val="bg1"/>
                </a:solidFill>
              </a:endParaRPr>
            </a:p>
          </p:txBody>
        </p:sp>
        <p:sp>
          <p:nvSpPr>
            <p:cNvPr id="60" name="CuadroTexto 59">
              <a:extLst>
                <a:ext uri="{FF2B5EF4-FFF2-40B4-BE49-F238E27FC236}">
                  <a16:creationId xmlns:a16="http://schemas.microsoft.com/office/drawing/2014/main" id="{412B08AD-58DC-4765-A7CC-F9443E90FBEF}"/>
                </a:ext>
              </a:extLst>
            </p:cNvPr>
            <p:cNvSpPr txBox="1"/>
            <p:nvPr/>
          </p:nvSpPr>
          <p:spPr>
            <a:xfrm rot="16200000">
              <a:off x="206717" y="3375061"/>
              <a:ext cx="2951035" cy="33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>
                  <a:solidFill>
                    <a:schemeClr val="bg1"/>
                  </a:solidFill>
                </a:rPr>
                <a:t>COMPENSACIÓN TOTAL</a:t>
              </a:r>
              <a:endParaRPr lang="es-PE" dirty="0">
                <a:solidFill>
                  <a:schemeClr val="bg1"/>
                </a:solidFill>
              </a:endParaRPr>
            </a:p>
          </p:txBody>
        </p:sp>
        <p:sp>
          <p:nvSpPr>
            <p:cNvPr id="62" name="CuadroTexto 61">
              <a:extLst>
                <a:ext uri="{FF2B5EF4-FFF2-40B4-BE49-F238E27FC236}">
                  <a16:creationId xmlns:a16="http://schemas.microsoft.com/office/drawing/2014/main" id="{4BE10F27-65AD-42FE-A50D-E7E4DA7CFC90}"/>
                </a:ext>
              </a:extLst>
            </p:cNvPr>
            <p:cNvSpPr txBox="1"/>
            <p:nvPr/>
          </p:nvSpPr>
          <p:spPr>
            <a:xfrm rot="5400000">
              <a:off x="9654172" y="3470700"/>
              <a:ext cx="2951035" cy="33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>
                  <a:solidFill>
                    <a:schemeClr val="bg1"/>
                  </a:solidFill>
                </a:rPr>
                <a:t>COMPENSACIÓN TOTAL</a:t>
              </a:r>
              <a:endParaRPr lang="es-PE" dirty="0">
                <a:solidFill>
                  <a:schemeClr val="bg1"/>
                </a:solidFill>
              </a:endParaRPr>
            </a:p>
          </p:txBody>
        </p:sp>
      </p:grpSp>
      <p:sp>
        <p:nvSpPr>
          <p:cNvPr id="64" name="CuadroTexto 63">
            <a:extLst>
              <a:ext uri="{FF2B5EF4-FFF2-40B4-BE49-F238E27FC236}">
                <a16:creationId xmlns:a16="http://schemas.microsoft.com/office/drawing/2014/main" id="{11FAE6E5-E45C-4706-91F9-0FAA8E7700C9}"/>
              </a:ext>
            </a:extLst>
          </p:cNvPr>
          <p:cNvSpPr txBox="1"/>
          <p:nvPr/>
        </p:nvSpPr>
        <p:spPr>
          <a:xfrm>
            <a:off x="287061" y="6403115"/>
            <a:ext cx="22960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002060"/>
                </a:solidFill>
              </a:defRPr>
            </a:lvl1pPr>
          </a:lstStyle>
          <a:p>
            <a:r>
              <a:rPr lang="es-ES" dirty="0"/>
              <a:t>Fuente: http://lighthouseod.com/</a:t>
            </a:r>
            <a:endParaRPr lang="es-PE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374AE58-FC69-42A7-81DF-D02B66E795F2}"/>
              </a:ext>
            </a:extLst>
          </p:cNvPr>
          <p:cNvSpPr txBox="1"/>
          <p:nvPr/>
        </p:nvSpPr>
        <p:spPr>
          <a:xfrm>
            <a:off x="5887083" y="4245928"/>
            <a:ext cx="979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</a:rPr>
              <a:t>MOTIVAR</a:t>
            </a:r>
            <a:endParaRPr lang="es-PE" sz="1600" dirty="0">
              <a:solidFill>
                <a:schemeClr val="bg1"/>
              </a:solidFill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A6163657-A92C-470A-8039-204724C94E49}"/>
              </a:ext>
            </a:extLst>
          </p:cNvPr>
          <p:cNvSpPr txBox="1"/>
          <p:nvPr/>
        </p:nvSpPr>
        <p:spPr>
          <a:xfrm>
            <a:off x="5961270" y="2586982"/>
            <a:ext cx="8306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</a:rPr>
              <a:t>ATRAER</a:t>
            </a:r>
            <a:endParaRPr lang="es-PE" sz="1600" dirty="0">
              <a:solidFill>
                <a:schemeClr val="bg1"/>
              </a:solidFill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52EF73C3-AA9C-454C-A6FC-44B6C2CEE1FC}"/>
              </a:ext>
            </a:extLst>
          </p:cNvPr>
          <p:cNvSpPr/>
          <p:nvPr/>
        </p:nvSpPr>
        <p:spPr>
          <a:xfrm>
            <a:off x="2194560" y="1824681"/>
            <a:ext cx="4090439" cy="1125898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55EE89DE-2F40-470A-8226-A77B4A7B442F}"/>
              </a:ext>
            </a:extLst>
          </p:cNvPr>
          <p:cNvSpPr txBox="1"/>
          <p:nvPr/>
        </p:nvSpPr>
        <p:spPr>
          <a:xfrm rot="5400000">
            <a:off x="6762070" y="3472857"/>
            <a:ext cx="9444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</a:rPr>
              <a:t>RETENER</a:t>
            </a:r>
            <a:endParaRPr lang="es-PE" sz="1600" dirty="0">
              <a:solidFill>
                <a:schemeClr val="bg1"/>
              </a:solidFill>
            </a:endParaRP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920A50BD-91D0-473F-A1FB-24731C08A7D9}"/>
              </a:ext>
            </a:extLst>
          </p:cNvPr>
          <p:cNvSpPr txBox="1"/>
          <p:nvPr/>
        </p:nvSpPr>
        <p:spPr>
          <a:xfrm rot="16200000">
            <a:off x="4730497" y="3500503"/>
            <a:ext cx="1543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</a:rPr>
              <a:t>COMPROMETER</a:t>
            </a:r>
            <a:endParaRPr lang="es-P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1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1331</TotalTime>
  <Words>1193</Words>
  <Application>Microsoft Office PowerPoint</Application>
  <PresentationFormat>Custom</PresentationFormat>
  <Paragraphs>197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Impact</vt:lpstr>
      <vt:lpstr>Tema de Office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Edson Yair Monteverde Oliden</dc:creator>
  <cp:lastModifiedBy>Edson Yair Monteverde Oliden</cp:lastModifiedBy>
  <cp:revision>33</cp:revision>
  <dcterms:created xsi:type="dcterms:W3CDTF">2022-02-07T21:40:07Z</dcterms:created>
  <dcterms:modified xsi:type="dcterms:W3CDTF">2022-03-27T01:25:25Z</dcterms:modified>
</cp:coreProperties>
</file>